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3"/>
  </p:notesMasterIdLst>
  <p:sldIdLst>
    <p:sldId id="256" r:id="rId6"/>
    <p:sldId id="291" r:id="rId7"/>
    <p:sldId id="724" r:id="rId8"/>
    <p:sldId id="329" r:id="rId9"/>
    <p:sldId id="257" r:id="rId10"/>
    <p:sldId id="394" r:id="rId11"/>
    <p:sldId id="372" r:id="rId12"/>
    <p:sldId id="490" r:id="rId13"/>
    <p:sldId id="491" r:id="rId14"/>
    <p:sldId id="440" r:id="rId15"/>
    <p:sldId id="723" r:id="rId16"/>
    <p:sldId id="732" r:id="rId17"/>
    <p:sldId id="729" r:id="rId18"/>
    <p:sldId id="731" r:id="rId19"/>
    <p:sldId id="733" r:id="rId20"/>
    <p:sldId id="725" r:id="rId21"/>
    <p:sldId id="728"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53"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dirty="0"/>
              <a:t>Barge volume</a:t>
            </a:r>
          </a:p>
        </c:rich>
      </c:tx>
      <c:overlay val="0"/>
    </c:title>
    <c:autoTitleDeleted val="0"/>
    <c:plotArea>
      <c:layout/>
      <c:lineChart>
        <c:grouping val="standard"/>
        <c:varyColors val="0"/>
        <c:ser>
          <c:idx val="0"/>
          <c:order val="0"/>
          <c:tx>
            <c:strRef>
              <c:f>Blad1!$B$1</c:f>
              <c:strCache>
                <c:ptCount val="1"/>
                <c:pt idx="0">
                  <c:v>Kolom1</c:v>
                </c:pt>
              </c:strCache>
            </c:strRef>
          </c:tx>
          <c:spPr>
            <a:ln w="38100"/>
          </c:spPr>
          <c:marker>
            <c:symbol val="diamond"/>
            <c:size val="7"/>
            <c:spPr>
              <a:solidFill>
                <a:schemeClr val="accent1"/>
              </a:solidFill>
            </c:spPr>
          </c:marker>
          <c:cat>
            <c:numRef>
              <c:f>Blad1!$A$2:$A$10</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Blad1!$B$2:$B$10</c:f>
              <c:numCache>
                <c:formatCode>General</c:formatCode>
                <c:ptCount val="9"/>
                <c:pt idx="0">
                  <c:v>2218</c:v>
                </c:pt>
                <c:pt idx="1">
                  <c:v>2361</c:v>
                </c:pt>
                <c:pt idx="2">
                  <c:v>2393</c:v>
                </c:pt>
                <c:pt idx="3">
                  <c:v>2613</c:v>
                </c:pt>
                <c:pt idx="4">
                  <c:v>2572</c:v>
                </c:pt>
                <c:pt idx="5">
                  <c:v>2846</c:v>
                </c:pt>
                <c:pt idx="6">
                  <c:v>2933</c:v>
                </c:pt>
                <c:pt idx="7">
                  <c:v>2753</c:v>
                </c:pt>
                <c:pt idx="8">
                  <c:v>2931</c:v>
                </c:pt>
              </c:numCache>
            </c:numRef>
          </c:val>
          <c:smooth val="0"/>
          <c:extLst>
            <c:ext xmlns:c16="http://schemas.microsoft.com/office/drawing/2014/chart" uri="{C3380CC4-5D6E-409C-BE32-E72D297353CC}">
              <c16:uniqueId val="{00000000-091E-4854-A34B-23EA330F4B4D}"/>
            </c:ext>
          </c:extLst>
        </c:ser>
        <c:dLbls>
          <c:showLegendKey val="0"/>
          <c:showVal val="0"/>
          <c:showCatName val="0"/>
          <c:showSerName val="0"/>
          <c:showPercent val="0"/>
          <c:showBubbleSize val="0"/>
        </c:dLbls>
        <c:marker val="1"/>
        <c:smooth val="0"/>
        <c:axId val="129415808"/>
        <c:axId val="129934080"/>
      </c:lineChart>
      <c:catAx>
        <c:axId val="129415808"/>
        <c:scaling>
          <c:orientation val="minMax"/>
        </c:scaling>
        <c:delete val="0"/>
        <c:axPos val="b"/>
        <c:numFmt formatCode="General" sourceLinked="1"/>
        <c:majorTickMark val="out"/>
        <c:minorTickMark val="none"/>
        <c:tickLblPos val="nextTo"/>
        <c:txPr>
          <a:bodyPr/>
          <a:lstStyle/>
          <a:p>
            <a:pPr>
              <a:defRPr sz="1200" b="1"/>
            </a:pPr>
            <a:endParaRPr lang="nl-NL"/>
          </a:p>
        </c:txPr>
        <c:crossAx val="129934080"/>
        <c:crosses val="autoZero"/>
        <c:auto val="1"/>
        <c:lblAlgn val="ctr"/>
        <c:lblOffset val="100"/>
        <c:noMultiLvlLbl val="0"/>
      </c:catAx>
      <c:valAx>
        <c:axId val="129934080"/>
        <c:scaling>
          <c:orientation val="minMax"/>
          <c:max val="3500"/>
          <c:min val="2000"/>
        </c:scaling>
        <c:delete val="0"/>
        <c:axPos val="l"/>
        <c:majorGridlines/>
        <c:title>
          <c:tx>
            <c:rich>
              <a:bodyPr rot="-5400000" vert="horz"/>
              <a:lstStyle/>
              <a:p>
                <a:pPr>
                  <a:defRPr sz="1200" b="1"/>
                </a:pPr>
                <a:r>
                  <a:rPr lang="nl-NL" b="1" dirty="0"/>
                  <a:t>X1000 TEU</a:t>
                </a:r>
                <a:endParaRPr lang="nl-NL" sz="1200" b="1" dirty="0"/>
              </a:p>
            </c:rich>
          </c:tx>
          <c:overlay val="0"/>
        </c:title>
        <c:numFmt formatCode="General" sourceLinked="1"/>
        <c:majorTickMark val="out"/>
        <c:minorTickMark val="none"/>
        <c:tickLblPos val="nextTo"/>
        <c:txPr>
          <a:bodyPr/>
          <a:lstStyle/>
          <a:p>
            <a:pPr>
              <a:defRPr sz="1200" b="1"/>
            </a:pPr>
            <a:endParaRPr lang="nl-NL"/>
          </a:p>
        </c:txPr>
        <c:crossAx val="129415808"/>
        <c:crosses val="autoZero"/>
        <c:crossBetween val="between"/>
      </c:valAx>
    </c:plotArea>
    <c:plotVisOnly val="1"/>
    <c:dispBlanksAs val="gap"/>
    <c:showDLblsOverMax val="0"/>
  </c:chart>
  <c:txPr>
    <a:bodyPr/>
    <a:lstStyle/>
    <a:p>
      <a:pPr>
        <a:defRPr sz="1800"/>
      </a:pPr>
      <a:endParaRPr lang="nl-NL"/>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936B4C-F3E9-40DF-A9EF-2C825F6A2C11}" type="datetimeFigureOut">
              <a:rPr lang="nl-NL" smtClean="0"/>
              <a:t>12-2-2020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D3734-6B0C-416C-8DB4-FD70920F56D9}" type="slidenum">
              <a:rPr lang="nl-NL" smtClean="0"/>
              <a:t>‹nr.›</a:t>
            </a:fld>
            <a:endParaRPr lang="nl-NL"/>
          </a:p>
        </p:txBody>
      </p:sp>
    </p:spTree>
    <p:extLst>
      <p:ext uri="{BB962C8B-B14F-4D97-AF65-F5344CB8AC3E}">
        <p14:creationId xmlns:p14="http://schemas.microsoft.com/office/powerpoint/2010/main" val="198335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5" name="Tijdelijke aanduiding voor datum 4"/>
          <p:cNvSpPr>
            <a:spLocks noGrp="1"/>
          </p:cNvSpPr>
          <p:nvPr>
            <p:ph type="dt" idx="10"/>
          </p:nvPr>
        </p:nvSpPr>
        <p:spPr/>
        <p:txBody>
          <a:bodyPr/>
          <a:lstStyle/>
          <a:p>
            <a:pPr marL="0" marR="0" lvl="0" indent="0" algn="r" defTabSz="1219352"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8018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en-GB"/>
          </a:p>
        </p:txBody>
      </p:sp>
      <p:sp>
        <p:nvSpPr>
          <p:cNvPr id="5" name="Tijdelijke aanduiding voor datum 4"/>
          <p:cNvSpPr>
            <a:spLocks noGrp="1"/>
          </p:cNvSpPr>
          <p:nvPr>
            <p:ph type="dt" idx="10"/>
          </p:nvPr>
        </p:nvSpPr>
        <p:spPr/>
        <p:txBody>
          <a:bodyPr/>
          <a:lstStyle/>
          <a:p>
            <a:pPr marL="0" marR="0" lvl="0" indent="0" algn="r" defTabSz="1219352"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8801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5" name="Tijdelijke aanduiding voor datum 4"/>
          <p:cNvSpPr>
            <a:spLocks noGrp="1"/>
          </p:cNvSpPr>
          <p:nvPr>
            <p:ph type="dt" idx="10"/>
          </p:nvPr>
        </p:nvSpPr>
        <p:spPr/>
        <p:txBody>
          <a:bodyPr/>
          <a:lstStyle/>
          <a:p>
            <a:pPr marL="0" marR="0" lvl="0" indent="0" algn="r" defTabSz="1219352"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410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0"/>
          </p:nvPr>
        </p:nvSpPr>
        <p:spPr/>
        <p:txBody>
          <a:bodyPr/>
          <a:lstStyle/>
          <a:p>
            <a:pPr marL="0" marR="0" lvl="0" indent="0" algn="r" defTabSz="1219352"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202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0"/>
          </p:nvPr>
        </p:nvSpPr>
        <p:spPr/>
        <p:txBody>
          <a:bodyPr/>
          <a:lstStyle/>
          <a:p>
            <a:pPr marL="0" marR="0" lvl="0" indent="0" algn="r" defTabSz="1219352"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598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Ongeveer 10-15% van </a:t>
            </a:r>
            <a:r>
              <a:rPr lang="nl-NL" err="1"/>
              <a:t>barge</a:t>
            </a:r>
            <a:r>
              <a:rPr lang="nl-NL"/>
              <a:t> volume Maasvlakte (300.000 TEU p/j van de 2,5 </a:t>
            </a:r>
            <a:r>
              <a:rPr lang="nl-NL" err="1"/>
              <a:t>mln</a:t>
            </a:r>
            <a:r>
              <a:rPr lang="nl-NL"/>
              <a:t> TEU op MV) </a:t>
            </a:r>
          </a:p>
        </p:txBody>
      </p:sp>
      <p:sp>
        <p:nvSpPr>
          <p:cNvPr id="5" name="Tijdelijke aanduiding voor datum 4"/>
          <p:cNvSpPr>
            <a:spLocks noGrp="1"/>
          </p:cNvSpPr>
          <p:nvPr>
            <p:ph type="dt" idx="10"/>
          </p:nvPr>
        </p:nvSpPr>
        <p:spPr/>
        <p:txBody>
          <a:bodyPr/>
          <a:lstStyle/>
          <a:p>
            <a:pPr marL="0" marR="0" lvl="0" indent="0" algn="r" defTabSz="1219352"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6135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2F9461-61AF-41F2-A12B-1179D38FAB4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2EF93D3-DABE-4F50-9EE1-401474EC50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D1490BA-53D0-47B2-9FE0-D8D8FE8A5D66}"/>
              </a:ext>
            </a:extLst>
          </p:cNvPr>
          <p:cNvSpPr>
            <a:spLocks noGrp="1"/>
          </p:cNvSpPr>
          <p:nvPr>
            <p:ph type="dt" sz="half" idx="10"/>
          </p:nvPr>
        </p:nvSpPr>
        <p:spPr/>
        <p:txBody>
          <a:bodyPr/>
          <a:lstStyle/>
          <a:p>
            <a:fld id="{7D40F95D-1D75-41D8-BC96-6A91B2DB4935}" type="datetimeFigureOut">
              <a:rPr lang="nl-NL" smtClean="0"/>
              <a:t>12-2-2020</a:t>
            </a:fld>
            <a:endParaRPr lang="nl-NL"/>
          </a:p>
        </p:txBody>
      </p:sp>
      <p:sp>
        <p:nvSpPr>
          <p:cNvPr id="5" name="Tijdelijke aanduiding voor voettekst 4">
            <a:extLst>
              <a:ext uri="{FF2B5EF4-FFF2-40B4-BE49-F238E27FC236}">
                <a16:creationId xmlns:a16="http://schemas.microsoft.com/office/drawing/2014/main" id="{0C8CA22A-43C2-4A91-AB7F-E7F3D9F1381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9DC241-9B08-424F-B3F2-D2301CCF4E1A}"/>
              </a:ext>
            </a:extLst>
          </p:cNvPr>
          <p:cNvSpPr>
            <a:spLocks noGrp="1"/>
          </p:cNvSpPr>
          <p:nvPr>
            <p:ph type="sldNum" sz="quarter" idx="12"/>
          </p:nvPr>
        </p:nvSpPr>
        <p:spPr/>
        <p:txBody>
          <a:bodyPr/>
          <a:lstStyle/>
          <a:p>
            <a:fld id="{B6B82B57-CF5D-4658-8ECD-5303F9FF236A}" type="slidenum">
              <a:rPr lang="nl-NL" smtClean="0"/>
              <a:t>‹nr.›</a:t>
            </a:fld>
            <a:endParaRPr lang="nl-NL"/>
          </a:p>
        </p:txBody>
      </p:sp>
    </p:spTree>
    <p:extLst>
      <p:ext uri="{BB962C8B-B14F-4D97-AF65-F5344CB8AC3E}">
        <p14:creationId xmlns:p14="http://schemas.microsoft.com/office/powerpoint/2010/main" val="411556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8AF0B3-9E40-45EA-BA56-6D8D2509538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B5DF8FA-7AC5-461A-91CD-096D4154C9B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85C4047-DCB1-4345-8605-7FCBFC3E2947}"/>
              </a:ext>
            </a:extLst>
          </p:cNvPr>
          <p:cNvSpPr>
            <a:spLocks noGrp="1"/>
          </p:cNvSpPr>
          <p:nvPr>
            <p:ph type="dt" sz="half" idx="10"/>
          </p:nvPr>
        </p:nvSpPr>
        <p:spPr/>
        <p:txBody>
          <a:bodyPr/>
          <a:lstStyle/>
          <a:p>
            <a:fld id="{7D40F95D-1D75-41D8-BC96-6A91B2DB4935}" type="datetimeFigureOut">
              <a:rPr lang="nl-NL" smtClean="0"/>
              <a:t>12-2-2020</a:t>
            </a:fld>
            <a:endParaRPr lang="nl-NL"/>
          </a:p>
        </p:txBody>
      </p:sp>
      <p:sp>
        <p:nvSpPr>
          <p:cNvPr id="5" name="Tijdelijke aanduiding voor voettekst 4">
            <a:extLst>
              <a:ext uri="{FF2B5EF4-FFF2-40B4-BE49-F238E27FC236}">
                <a16:creationId xmlns:a16="http://schemas.microsoft.com/office/drawing/2014/main" id="{EBDD63C2-7566-48E0-A74A-BE1C7F7E23E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5DF8C0-FC70-4BE6-AEDF-B0001E54191E}"/>
              </a:ext>
            </a:extLst>
          </p:cNvPr>
          <p:cNvSpPr>
            <a:spLocks noGrp="1"/>
          </p:cNvSpPr>
          <p:nvPr>
            <p:ph type="sldNum" sz="quarter" idx="12"/>
          </p:nvPr>
        </p:nvSpPr>
        <p:spPr/>
        <p:txBody>
          <a:bodyPr/>
          <a:lstStyle/>
          <a:p>
            <a:fld id="{B6B82B57-CF5D-4658-8ECD-5303F9FF236A}" type="slidenum">
              <a:rPr lang="nl-NL" smtClean="0"/>
              <a:t>‹nr.›</a:t>
            </a:fld>
            <a:endParaRPr lang="nl-NL"/>
          </a:p>
        </p:txBody>
      </p:sp>
    </p:spTree>
    <p:extLst>
      <p:ext uri="{BB962C8B-B14F-4D97-AF65-F5344CB8AC3E}">
        <p14:creationId xmlns:p14="http://schemas.microsoft.com/office/powerpoint/2010/main" val="2986036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EACD04-2B81-4334-8495-1D6D910DD0D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C8F1450-FDD3-4626-8373-D9AE2745C38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40D5DF2-4873-4ACA-B348-93DD49F7AAAE}"/>
              </a:ext>
            </a:extLst>
          </p:cNvPr>
          <p:cNvSpPr>
            <a:spLocks noGrp="1"/>
          </p:cNvSpPr>
          <p:nvPr>
            <p:ph type="dt" sz="half" idx="10"/>
          </p:nvPr>
        </p:nvSpPr>
        <p:spPr/>
        <p:txBody>
          <a:bodyPr/>
          <a:lstStyle/>
          <a:p>
            <a:fld id="{7D40F95D-1D75-41D8-BC96-6A91B2DB4935}" type="datetimeFigureOut">
              <a:rPr lang="nl-NL" smtClean="0"/>
              <a:t>12-2-2020</a:t>
            </a:fld>
            <a:endParaRPr lang="nl-NL"/>
          </a:p>
        </p:txBody>
      </p:sp>
      <p:sp>
        <p:nvSpPr>
          <p:cNvPr id="5" name="Tijdelijke aanduiding voor voettekst 4">
            <a:extLst>
              <a:ext uri="{FF2B5EF4-FFF2-40B4-BE49-F238E27FC236}">
                <a16:creationId xmlns:a16="http://schemas.microsoft.com/office/drawing/2014/main" id="{07505E33-97F4-41A4-AAEF-922F6CD370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CB843E1-EBC1-416D-8DFC-DFF327359C0E}"/>
              </a:ext>
            </a:extLst>
          </p:cNvPr>
          <p:cNvSpPr>
            <a:spLocks noGrp="1"/>
          </p:cNvSpPr>
          <p:nvPr>
            <p:ph type="sldNum" sz="quarter" idx="12"/>
          </p:nvPr>
        </p:nvSpPr>
        <p:spPr/>
        <p:txBody>
          <a:bodyPr/>
          <a:lstStyle/>
          <a:p>
            <a:fld id="{B6B82B57-CF5D-4658-8ECD-5303F9FF236A}" type="slidenum">
              <a:rPr lang="nl-NL" smtClean="0"/>
              <a:t>‹nr.›</a:t>
            </a:fld>
            <a:endParaRPr lang="nl-NL"/>
          </a:p>
        </p:txBody>
      </p:sp>
    </p:spTree>
    <p:extLst>
      <p:ext uri="{BB962C8B-B14F-4D97-AF65-F5344CB8AC3E}">
        <p14:creationId xmlns:p14="http://schemas.microsoft.com/office/powerpoint/2010/main" val="1079827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3" name="GRIJS"/>
          <p:cNvSpPr/>
          <p:nvPr userDrawn="1"/>
        </p:nvSpPr>
        <p:spPr>
          <a:xfrm>
            <a:off x="0" y="0"/>
            <a:ext cx="12192000" cy="5108400"/>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
        <p:nvSpPr>
          <p:cNvPr id="12" name="Tijdelijke aanduiding voor afbeelding 2"/>
          <p:cNvSpPr>
            <a:spLocks noGrp="1"/>
          </p:cNvSpPr>
          <p:nvPr>
            <p:ph type="pic" idx="20"/>
          </p:nvPr>
        </p:nvSpPr>
        <p:spPr>
          <a:xfrm>
            <a:off x="0" y="0"/>
            <a:ext cx="12192000" cy="5108400"/>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14" name="Tijdelijke aanduiding voor tekst 15"/>
          <p:cNvSpPr>
            <a:spLocks noGrp="1"/>
          </p:cNvSpPr>
          <p:nvPr>
            <p:ph type="body" sz="quarter" idx="19" hasCustomPrompt="1"/>
          </p:nvPr>
        </p:nvSpPr>
        <p:spPr>
          <a:xfrm>
            <a:off x="469387" y="6401199"/>
            <a:ext cx="8689431" cy="268237"/>
          </a:xfrm>
          <a:prstGeom prst="rect">
            <a:avLst/>
          </a:prstGeom>
        </p:spPr>
        <p:txBody>
          <a:bodyPr tIns="0" bIns="0" anchor="ctr" anchorCtr="0">
            <a:noAutofit/>
          </a:bodyPr>
          <a:lstStyle>
            <a:lvl1pPr marL="0" marR="0" indent="0" algn="l" defTabSz="914126" rtl="0" eaLnBrk="1" fontAlgn="auto" latinLnBrk="0" hangingPunct="1">
              <a:lnSpc>
                <a:spcPct val="90000"/>
              </a:lnSpc>
              <a:spcBef>
                <a:spcPts val="700"/>
              </a:spcBef>
              <a:spcAft>
                <a:spcPts val="700"/>
              </a:spcAft>
              <a:buClrTx/>
              <a:buSzTx/>
              <a:buFont typeface="Arial" panose="020B0604020202020204" pitchFamily="34" charset="0"/>
              <a:buNone/>
              <a:tabLst/>
              <a:defRPr sz="1600" b="0" cap="none" baseline="0">
                <a:solidFill>
                  <a:schemeClr val="tx2"/>
                </a:solidFill>
                <a:latin typeface="+mn-lt"/>
              </a:defRPr>
            </a:lvl1pPr>
            <a:lvl2pPr marL="241222" indent="0">
              <a:buNone/>
              <a:defRPr/>
            </a:lvl2pPr>
            <a:lvl3pPr marL="482443" indent="0">
              <a:buNone/>
              <a:defRPr/>
            </a:lvl3pPr>
            <a:lvl4pPr marL="723665" indent="0">
              <a:buNone/>
              <a:defRPr/>
            </a:lvl4pPr>
            <a:lvl5pPr marL="952190" indent="0">
              <a:buNone/>
              <a:defRPr/>
            </a:lvl5pPr>
          </a:lstStyle>
          <a:p>
            <a:pPr marL="0" marR="0" lvl="0" indent="0" algn="l" defTabSz="914126" rtl="0" eaLnBrk="1" fontAlgn="auto" latinLnBrk="0" hangingPunct="1">
              <a:lnSpc>
                <a:spcPct val="90000"/>
              </a:lnSpc>
              <a:spcBef>
                <a:spcPts val="700"/>
              </a:spcBef>
              <a:spcAft>
                <a:spcPts val="700"/>
              </a:spcAft>
              <a:buClrTx/>
              <a:buSzTx/>
              <a:buFont typeface="Arial" panose="020B0604020202020204" pitchFamily="34" charset="0"/>
              <a:buNone/>
              <a:tabLst/>
              <a:defRPr/>
            </a:pPr>
            <a:r>
              <a:rPr lang="nl-NL"/>
              <a:t>Ondertitel Optioneel  |  Sub</a:t>
            </a:r>
          </a:p>
        </p:txBody>
      </p:sp>
      <p:sp>
        <p:nvSpPr>
          <p:cNvPr id="15" name="Tijdelijke aanduiding voor tekst 17"/>
          <p:cNvSpPr>
            <a:spLocks noGrp="1"/>
          </p:cNvSpPr>
          <p:nvPr>
            <p:ph type="body" sz="quarter" idx="16" hasCustomPrompt="1"/>
          </p:nvPr>
        </p:nvSpPr>
        <p:spPr>
          <a:xfrm>
            <a:off x="469390" y="6143236"/>
            <a:ext cx="8689428" cy="243852"/>
          </a:xfrm>
          <a:prstGeom prst="rect">
            <a:avLst/>
          </a:prstGeom>
        </p:spPr>
        <p:txBody>
          <a:bodyPr tIns="0" bIns="0" anchor="ctr" anchorCtr="0">
            <a:noAutofit/>
          </a:bodyPr>
          <a:lstStyle>
            <a:lvl1pPr marL="0" indent="0">
              <a:buNone/>
              <a:defRPr sz="1866" b="1" cap="none" baseline="0">
                <a:solidFill>
                  <a:schemeClr val="tx2"/>
                </a:solidFill>
                <a:latin typeface="+mn-lt"/>
              </a:defRPr>
            </a:lvl1pPr>
          </a:lstStyle>
          <a:p>
            <a:pPr lvl="0"/>
            <a:r>
              <a:rPr lang="nl-NL"/>
              <a:t>Name</a:t>
            </a:r>
          </a:p>
        </p:txBody>
      </p:sp>
      <p:sp>
        <p:nvSpPr>
          <p:cNvPr id="2" name="Titel 1"/>
          <p:cNvSpPr>
            <a:spLocks noGrp="1"/>
          </p:cNvSpPr>
          <p:nvPr>
            <p:ph type="ctrTitle" hasCustomPrompt="1"/>
          </p:nvPr>
        </p:nvSpPr>
        <p:spPr>
          <a:xfrm>
            <a:off x="455744" y="577382"/>
            <a:ext cx="11301396" cy="1531016"/>
          </a:xfrm>
          <a:effectLst/>
        </p:spPr>
        <p:txBody>
          <a:bodyPr tIns="0" bIns="0" anchor="b" anchorCtr="0">
            <a:noAutofit/>
          </a:bodyPr>
          <a:lstStyle>
            <a:lvl1pPr>
              <a:lnSpc>
                <a:spcPct val="80000"/>
              </a:lnSpc>
              <a:defRPr lang="nl-NL" sz="5398" b="0" cap="all" spc="0" baseline="0">
                <a:solidFill>
                  <a:schemeClr val="bg1"/>
                </a:solidFill>
                <a:effectLst/>
                <a:latin typeface="Arial Black" panose="020B0A04020102020204" pitchFamily="34" charset="0"/>
              </a:defRPr>
            </a:lvl1pPr>
          </a:lstStyle>
          <a:p>
            <a:pPr marL="0" lvl="0"/>
            <a:r>
              <a:rPr lang="nl-NL"/>
              <a:t>Titel regel 1.</a:t>
            </a:r>
            <a:br>
              <a:rPr lang="nl-NL"/>
            </a:br>
            <a:r>
              <a:rPr lang="nl-NL"/>
              <a:t>titel regel 2.</a:t>
            </a:r>
          </a:p>
        </p:txBody>
      </p:sp>
      <p:sp>
        <p:nvSpPr>
          <p:cNvPr id="6" name="Tekstvak 5"/>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Titeldia</a:t>
            </a:r>
          </a:p>
        </p:txBody>
      </p:sp>
      <p:sp>
        <p:nvSpPr>
          <p:cNvPr id="8" name="Tijdelijke aanduiding voor tekst 8"/>
          <p:cNvSpPr>
            <a:spLocks noGrp="1"/>
          </p:cNvSpPr>
          <p:nvPr>
            <p:ph type="body" sz="quarter" idx="13" hasCustomPrompt="1"/>
          </p:nvPr>
        </p:nvSpPr>
        <p:spPr>
          <a:xfrm>
            <a:off x="542119" y="2509170"/>
            <a:ext cx="11696954" cy="72000"/>
          </a:xfrm>
          <a:solidFill>
            <a:schemeClr val="bg2"/>
          </a:solidFill>
        </p:spPr>
        <p:txBody>
          <a:bodyPr anchor="ctr"/>
          <a:lstStyle>
            <a:lvl1pPr algn="ctr">
              <a:defRPr sz="700"/>
            </a:lvl1pPr>
          </a:lstStyle>
          <a:p>
            <a:pPr lvl="0"/>
            <a:r>
              <a:rPr lang="nl-NL" noProof="0"/>
              <a:t>Vormgeving (niet verwijderen!)</a:t>
            </a:r>
          </a:p>
        </p:txBody>
      </p:sp>
      <p:grpSp>
        <p:nvGrpSpPr>
          <p:cNvPr id="20" name="Groep 19"/>
          <p:cNvGrpSpPr/>
          <p:nvPr userDrawn="1"/>
        </p:nvGrpSpPr>
        <p:grpSpPr>
          <a:xfrm>
            <a:off x="12360652" y="-26002"/>
            <a:ext cx="3064014" cy="4530930"/>
            <a:chOff x="15419739" y="-26002"/>
            <a:chExt cx="3064812" cy="4530930"/>
          </a:xfrm>
        </p:grpSpPr>
        <p:sp>
          <p:nvSpPr>
            <p:cNvPr id="21"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22"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23" name="Ovaal 22"/>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24" name="Ovaal 23"/>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25"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7" name="Tekstvak 26"/>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8" name="Rechthoek 27"/>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9" name="Groep 28"/>
            <p:cNvGrpSpPr/>
            <p:nvPr userDrawn="1"/>
          </p:nvGrpSpPr>
          <p:grpSpPr>
            <a:xfrm>
              <a:off x="15563079" y="358984"/>
              <a:ext cx="2489424" cy="4145944"/>
              <a:chOff x="15563079" y="358984"/>
              <a:chExt cx="2315772" cy="4145944"/>
            </a:xfrm>
          </p:grpSpPr>
          <p:cxnSp>
            <p:nvCxnSpPr>
              <p:cNvPr id="31" name="Rechte verbindingslijn 30"/>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0" name="Afbeelding 2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425766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leen teks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2061729022"/>
              </p:ex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050" name="think-cell Slide" r:id="rId4" imgW="286" imgH="286" progId="TCLayout.ActiveDocument.1">
                  <p:embed/>
                </p:oleObj>
              </mc:Choice>
              <mc:Fallback>
                <p:oleObj name="think-cell Slide" r:id="rId4" imgW="286" imgH="286" progId="TCLayout.ActiveDocument.1">
                  <p:embed/>
                  <p:pic>
                    <p:nvPicPr>
                      <p:cNvPr id="7" name="Object 6"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verticale tekst 2"/>
          <p:cNvSpPr>
            <a:spLocks noGrp="1"/>
          </p:cNvSpPr>
          <p:nvPr>
            <p:ph type="body" orient="vert" idx="1"/>
          </p:nvPr>
        </p:nvSpPr>
        <p:spPr>
          <a:xfrm>
            <a:off x="472464" y="1420100"/>
            <a:ext cx="11247071" cy="4510800"/>
          </a:xfrm>
        </p:spPr>
        <p:txBody>
          <a:bodyPr vert="horz"/>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2A583D07-FC8B-4061-9265-1755AEFD940F}"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8" name="Tekstvak 7"/>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Alleen tekst</a:t>
            </a:r>
          </a:p>
        </p:txBody>
      </p:sp>
      <p:grpSp>
        <p:nvGrpSpPr>
          <p:cNvPr id="78" name="Groep 77"/>
          <p:cNvGrpSpPr/>
          <p:nvPr userDrawn="1"/>
        </p:nvGrpSpPr>
        <p:grpSpPr>
          <a:xfrm>
            <a:off x="-2973059" y="0"/>
            <a:ext cx="2807581" cy="5805264"/>
            <a:chOff x="-2973833" y="0"/>
            <a:chExt cx="2808312" cy="5805264"/>
          </a:xfrm>
        </p:grpSpPr>
        <p:sp>
          <p:nvSpPr>
            <p:cNvPr id="79" name="Rechthoek 78"/>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TEKST LEVELS</a:t>
              </a:r>
            </a:p>
          </p:txBody>
        </p:sp>
        <p:sp>
          <p:nvSpPr>
            <p:cNvPr id="80"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a:solidFill>
                    <a:schemeClr val="tx2"/>
                  </a:solidFill>
                </a:rPr>
                <a:t>Lees-tekst</a:t>
              </a:r>
            </a:p>
          </p:txBody>
        </p:sp>
        <p:sp>
          <p:nvSpPr>
            <p:cNvPr id="81" name="Ovaal 80"/>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1</a:t>
              </a:r>
            </a:p>
          </p:txBody>
        </p:sp>
        <p:sp>
          <p:nvSpPr>
            <p:cNvPr id="82" name="Ovaal 81"/>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2</a:t>
              </a:r>
            </a:p>
          </p:txBody>
        </p:sp>
        <p:sp>
          <p:nvSpPr>
            <p:cNvPr id="83" name="Ovaal 82"/>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3</a:t>
              </a:r>
            </a:p>
          </p:txBody>
        </p:sp>
        <p:sp>
          <p:nvSpPr>
            <p:cNvPr id="84" name="Ovaal 83"/>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4</a:t>
              </a:r>
            </a:p>
          </p:txBody>
        </p:sp>
        <p:sp>
          <p:nvSpPr>
            <p:cNvPr id="85"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a:solidFill>
                    <a:schemeClr val="tx2"/>
                  </a:solidFill>
                </a:rPr>
                <a:t>Bullet</a:t>
              </a:r>
            </a:p>
          </p:txBody>
        </p:sp>
        <p:sp>
          <p:nvSpPr>
            <p:cNvPr id="86"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a:solidFill>
                    <a:schemeClr val="tx2"/>
                  </a:solidFill>
                  <a:latin typeface="+mn-lt"/>
                  <a:ea typeface="+mn-ea"/>
                  <a:cs typeface="+mn-cs"/>
                </a:rPr>
                <a:t>Sub-bullet</a:t>
              </a:r>
            </a:p>
          </p:txBody>
        </p:sp>
        <p:sp>
          <p:nvSpPr>
            <p:cNvPr id="87"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a:solidFill>
                    <a:schemeClr val="tx2"/>
                  </a:solidFill>
                  <a:latin typeface="+mn-lt"/>
                  <a:ea typeface="+mn-ea"/>
                  <a:cs typeface="+mn-cs"/>
                </a:rPr>
                <a:t>Sub-kop</a:t>
              </a:r>
            </a:p>
          </p:txBody>
        </p:sp>
        <p:cxnSp>
          <p:nvCxnSpPr>
            <p:cNvPr id="88" name="Rechte verbindingslijn 87"/>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1" name="Picture 3"/>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4"/>
            <p:cNvPicPr>
              <a:picLocks noChangeAspect="1" noChangeArrowheads="1"/>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3" name="Groep 92"/>
            <p:cNvGrpSpPr/>
            <p:nvPr userDrawn="1"/>
          </p:nvGrpSpPr>
          <p:grpSpPr>
            <a:xfrm>
              <a:off x="-2098870" y="523279"/>
              <a:ext cx="435437" cy="427699"/>
              <a:chOff x="-1085063" y="758027"/>
              <a:chExt cx="633800" cy="622540"/>
            </a:xfrm>
          </p:grpSpPr>
          <p:sp>
            <p:nvSpPr>
              <p:cNvPr id="134" name="Afgeronde rechthoek 133"/>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a:p>
            </p:txBody>
          </p:sp>
          <p:grpSp>
            <p:nvGrpSpPr>
              <p:cNvPr id="135" name="Groep 134"/>
              <p:cNvGrpSpPr/>
              <p:nvPr userDrawn="1"/>
            </p:nvGrpSpPr>
            <p:grpSpPr>
              <a:xfrm>
                <a:off x="-977746" y="864082"/>
                <a:ext cx="419166" cy="410430"/>
                <a:chOff x="6366933" y="309013"/>
                <a:chExt cx="1901295" cy="1861668"/>
              </a:xfrm>
              <a:solidFill>
                <a:schemeClr val="tx1"/>
              </a:solidFill>
            </p:grpSpPr>
            <p:sp>
              <p:nvSpPr>
                <p:cNvPr id="136" name="Rechthoek 135"/>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7" name="Rechthoek 136"/>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8" name="Rechthoek 137"/>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9" name="Rechthoek 138"/>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0" name="Rechthoek 139"/>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1" name="Rechthoek 140"/>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2" name="Rechthoek 141"/>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3" name="Rechthoek 142"/>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4" name="Rechthoek 143"/>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5" name="Rechthoek 144"/>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6" name="Vrije vorm 14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94" name="Groep 93"/>
            <p:cNvGrpSpPr/>
            <p:nvPr userDrawn="1"/>
          </p:nvGrpSpPr>
          <p:grpSpPr>
            <a:xfrm>
              <a:off x="-2095303" y="1071657"/>
              <a:ext cx="435437" cy="427699"/>
              <a:chOff x="-1845083" y="758027"/>
              <a:chExt cx="633800" cy="622540"/>
            </a:xfrm>
          </p:grpSpPr>
          <p:sp>
            <p:nvSpPr>
              <p:cNvPr id="121" name="Afgeronde rechthoek 120"/>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122" name="Groep 121"/>
              <p:cNvGrpSpPr/>
              <p:nvPr userDrawn="1"/>
            </p:nvGrpSpPr>
            <p:grpSpPr>
              <a:xfrm>
                <a:off x="-1737766" y="864082"/>
                <a:ext cx="419166" cy="410430"/>
                <a:chOff x="3708400" y="309013"/>
                <a:chExt cx="1901295" cy="1861668"/>
              </a:xfrm>
              <a:solidFill>
                <a:schemeClr val="tx1"/>
              </a:solidFill>
            </p:grpSpPr>
            <p:sp>
              <p:nvSpPr>
                <p:cNvPr id="123" name="Rechthoek 122"/>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4" name="Rechthoek 123"/>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5" name="Rechthoek 124"/>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6" name="Rechthoek 125"/>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7" name="Rechthoek 126"/>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8" name="Rechthoek 127"/>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9" name="Rechthoek 128"/>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0" name="Rechthoek 129"/>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1" name="Rechthoek 130"/>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2" name="Rechthoek 131"/>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3" name="Vrije vorm 132"/>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95" name="Rechte verbindingslijn 94"/>
            <p:cNvCxnSpPr>
              <a:stCxn id="97" idx="2"/>
              <a:endCxn id="121"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96" name="Rechte verbindingslijn 95"/>
            <p:cNvCxnSpPr>
              <a:stCxn id="98" idx="3"/>
              <a:endCxn id="134"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97" name="Ovaal 96"/>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8" name="Ovaal 97"/>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9"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vooruit</a:t>
              </a:r>
            </a:p>
          </p:txBody>
        </p:sp>
        <p:sp>
          <p:nvSpPr>
            <p:cNvPr id="100"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terug</a:t>
              </a:r>
            </a:p>
          </p:txBody>
        </p:sp>
        <p:sp>
          <p:nvSpPr>
            <p:cNvPr id="101" name="Ovaal 100"/>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5</a:t>
              </a:r>
            </a:p>
          </p:txBody>
        </p:sp>
        <p:sp>
          <p:nvSpPr>
            <p:cNvPr id="102" name="Ovaal 101"/>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6</a:t>
              </a:r>
            </a:p>
          </p:txBody>
        </p:sp>
        <p:sp>
          <p:nvSpPr>
            <p:cNvPr id="103" name="Ovaal 102"/>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7</a:t>
              </a:r>
            </a:p>
          </p:txBody>
        </p:sp>
        <p:sp>
          <p:nvSpPr>
            <p:cNvPr id="104" name="Ovaal 103"/>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8</a:t>
              </a:r>
            </a:p>
          </p:txBody>
        </p:sp>
        <p:sp>
          <p:nvSpPr>
            <p:cNvPr id="105" name="Ovaal 104"/>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9</a:t>
              </a:r>
            </a:p>
          </p:txBody>
        </p:sp>
        <p:sp>
          <p:nvSpPr>
            <p:cNvPr id="106"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a:solidFill>
                    <a:schemeClr val="tx2"/>
                  </a:solidFill>
                  <a:latin typeface="+mj-lt"/>
                </a:rPr>
                <a:t>Kop</a:t>
              </a:r>
            </a:p>
          </p:txBody>
        </p:sp>
        <p:sp>
          <p:nvSpPr>
            <p:cNvPr id="107"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a:solidFill>
                    <a:schemeClr val="tx2"/>
                  </a:solidFill>
                  <a:latin typeface="+mn-lt"/>
                  <a:ea typeface="+mn-ea"/>
                  <a:cs typeface="+mn-cs"/>
                </a:rPr>
                <a:t>Numeriek</a:t>
              </a:r>
              <a:endParaRPr lang="en-GB" sz="1400" kern="1200">
                <a:solidFill>
                  <a:schemeClr val="tx2"/>
                </a:solidFill>
                <a:latin typeface="+mn-lt"/>
                <a:ea typeface="+mn-ea"/>
                <a:cs typeface="+mn-cs"/>
              </a:endParaRPr>
            </a:p>
          </p:txBody>
        </p:sp>
        <p:sp>
          <p:nvSpPr>
            <p:cNvPr id="108"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a:solidFill>
                    <a:schemeClr val="tx2"/>
                  </a:solidFill>
                  <a:latin typeface="+mn-lt"/>
                  <a:ea typeface="+mn-ea"/>
                  <a:cs typeface="+mn-cs"/>
                </a:rPr>
                <a:t>Num. Bullet</a:t>
              </a:r>
            </a:p>
          </p:txBody>
        </p:sp>
        <p:sp>
          <p:nvSpPr>
            <p:cNvPr id="109"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a:solidFill>
                    <a:schemeClr val="tx2"/>
                  </a:solidFill>
                  <a:latin typeface="+mn-lt"/>
                  <a:ea typeface="+mn-ea"/>
                  <a:cs typeface="+mn-cs"/>
                </a:rPr>
                <a:t>Cursief</a:t>
              </a:r>
            </a:p>
          </p:txBody>
        </p:sp>
        <p:sp>
          <p:nvSpPr>
            <p:cNvPr id="110"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a:solidFill>
                    <a:schemeClr val="tx2"/>
                  </a:solidFill>
                  <a:latin typeface="+mn-lt"/>
                  <a:ea typeface="+mn-ea"/>
                  <a:cs typeface="+mn-cs"/>
                </a:rPr>
                <a:t>Sub-bullet</a:t>
              </a:r>
            </a:p>
          </p:txBody>
        </p:sp>
        <p:grpSp>
          <p:nvGrpSpPr>
            <p:cNvPr id="111" name="Groep 110"/>
            <p:cNvGrpSpPr/>
            <p:nvPr userDrawn="1"/>
          </p:nvGrpSpPr>
          <p:grpSpPr>
            <a:xfrm>
              <a:off x="-950342" y="1837957"/>
              <a:ext cx="687412" cy="3758146"/>
              <a:chOff x="-740196" y="1837957"/>
              <a:chExt cx="1374825" cy="3758146"/>
            </a:xfrm>
          </p:grpSpPr>
          <p:sp>
            <p:nvSpPr>
              <p:cNvPr id="112"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113"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114"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115"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24 pt</a:t>
                </a:r>
              </a:p>
            </p:txBody>
          </p:sp>
          <p:sp>
            <p:nvSpPr>
              <p:cNvPr id="116"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32 pt</a:t>
                </a:r>
              </a:p>
            </p:txBody>
          </p:sp>
          <p:sp>
            <p:nvSpPr>
              <p:cNvPr id="117"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118"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119"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16 pt</a:t>
                </a:r>
              </a:p>
            </p:txBody>
          </p:sp>
          <p:sp>
            <p:nvSpPr>
              <p:cNvPr id="120"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grpSp>
      </p:grpSp>
    </p:spTree>
    <p:extLst>
      <p:ext uri="{BB962C8B-B14F-4D97-AF65-F5344CB8AC3E}">
        <p14:creationId xmlns:p14="http://schemas.microsoft.com/office/powerpoint/2010/main" val="83361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 afbeelding (S)">
    <p:spTree>
      <p:nvGrpSpPr>
        <p:cNvPr id="1" name=""/>
        <p:cNvGrpSpPr/>
        <p:nvPr/>
      </p:nvGrpSpPr>
      <p:grpSpPr>
        <a:xfrm>
          <a:off x="0" y="0"/>
          <a:ext cx="0" cy="0"/>
          <a:chOff x="0" y="0"/>
          <a:chExt cx="0" cy="0"/>
        </a:xfrm>
      </p:grpSpPr>
      <p:sp>
        <p:nvSpPr>
          <p:cNvPr id="8" name="Rechthoek 7"/>
          <p:cNvSpPr/>
          <p:nvPr userDrawn="1"/>
        </p:nvSpPr>
        <p:spPr>
          <a:xfrm>
            <a:off x="7432843" y="1420285"/>
            <a:ext cx="4759158" cy="452598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p>
        </p:txBody>
      </p:sp>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verticale tekst 2"/>
          <p:cNvSpPr>
            <a:spLocks noGrp="1"/>
          </p:cNvSpPr>
          <p:nvPr>
            <p:ph type="body" orient="vert" idx="1"/>
          </p:nvPr>
        </p:nvSpPr>
        <p:spPr>
          <a:xfrm>
            <a:off x="472465" y="1420100"/>
            <a:ext cx="6960376" cy="4510800"/>
          </a:xfrm>
        </p:spPr>
        <p:txBody>
          <a:bodyPr vert="horz"/>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0F8079C1-E933-494D-B208-4D808A1D6D57}"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7432842" y="1420100"/>
            <a:ext cx="4759158" cy="4510800"/>
          </a:xfr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10" name="Tijdelijke aanduiding voor verticale tekst 2"/>
          <p:cNvSpPr>
            <a:spLocks noGrp="1"/>
          </p:cNvSpPr>
          <p:nvPr>
            <p:ph type="body" orient="vert" idx="14" hasCustomPrompt="1"/>
          </p:nvPr>
        </p:nvSpPr>
        <p:spPr>
          <a:xfrm>
            <a:off x="7432840" y="5426900"/>
            <a:ext cx="4759160" cy="504000"/>
          </a:xfrm>
          <a:solidFill>
            <a:schemeClr val="accent2">
              <a:lumMod val="60000"/>
              <a:lumOff val="40000"/>
            </a:schemeClr>
          </a:solidFill>
        </p:spPr>
        <p:txBody>
          <a:bodyPr vert="horz" lIns="216000" tIns="36000" rIns="216000" bIns="0" anchor="ctr"/>
          <a:lstStyle>
            <a:lvl1pPr algn="l">
              <a:defRPr sz="1799" b="0">
                <a:solidFill>
                  <a:schemeClr val="tx2"/>
                </a:solidFill>
              </a:defRPr>
            </a:lvl1pPr>
          </a:lstStyle>
          <a:p>
            <a:pPr lvl="0"/>
            <a:r>
              <a:rPr lang="nl-NL"/>
              <a:t>Onderschrift</a:t>
            </a:r>
          </a:p>
        </p:txBody>
      </p:sp>
      <p:sp>
        <p:nvSpPr>
          <p:cNvPr id="11" name="Tekstvak 10"/>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Tekst + afbeelding (S)</a:t>
            </a:r>
          </a:p>
        </p:txBody>
      </p:sp>
      <p:grpSp>
        <p:nvGrpSpPr>
          <p:cNvPr id="12" name="Groep 11"/>
          <p:cNvGrpSpPr/>
          <p:nvPr userDrawn="1"/>
        </p:nvGrpSpPr>
        <p:grpSpPr>
          <a:xfrm>
            <a:off x="12360652" y="-26002"/>
            <a:ext cx="3064014" cy="4530930"/>
            <a:chOff x="15419739" y="-26002"/>
            <a:chExt cx="3064812" cy="4530930"/>
          </a:xfrm>
        </p:grpSpPr>
        <p:sp>
          <p:nvSpPr>
            <p:cNvPr id="13"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14"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15" name="Ovaal 14"/>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16" name="Ovaal 15"/>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1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9" name="Tekstvak 18"/>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0" name="Rechthoek 19"/>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1" name="Groep 20"/>
            <p:cNvGrpSpPr/>
            <p:nvPr userDrawn="1"/>
          </p:nvGrpSpPr>
          <p:grpSpPr>
            <a:xfrm>
              <a:off x="15563079" y="358984"/>
              <a:ext cx="2489424" cy="4145944"/>
              <a:chOff x="15563079" y="358984"/>
              <a:chExt cx="2315772" cy="4145944"/>
            </a:xfrm>
          </p:grpSpPr>
          <p:cxnSp>
            <p:nvCxnSpPr>
              <p:cNvPr id="23" name="Rechte verbindingslijn 22"/>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2" name="Afbeelding 2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pSp>
        <p:nvGrpSpPr>
          <p:cNvPr id="26" name="Groep 25"/>
          <p:cNvGrpSpPr/>
          <p:nvPr userDrawn="1"/>
        </p:nvGrpSpPr>
        <p:grpSpPr>
          <a:xfrm>
            <a:off x="-2973059" y="0"/>
            <a:ext cx="2807581" cy="5805264"/>
            <a:chOff x="-2973833" y="0"/>
            <a:chExt cx="2808312" cy="5805264"/>
          </a:xfrm>
        </p:grpSpPr>
        <p:sp>
          <p:nvSpPr>
            <p:cNvPr id="27" name="Rechthoek 26"/>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TEKST LEVELS</a:t>
              </a:r>
            </a:p>
          </p:txBody>
        </p:sp>
        <p:sp>
          <p:nvSpPr>
            <p:cNvPr id="28"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a:solidFill>
                    <a:schemeClr val="tx2"/>
                  </a:solidFill>
                </a:rPr>
                <a:t>Lees-tekst</a:t>
              </a:r>
            </a:p>
          </p:txBody>
        </p:sp>
        <p:sp>
          <p:nvSpPr>
            <p:cNvPr id="29" name="Ovaal 28"/>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1</a:t>
              </a:r>
            </a:p>
          </p:txBody>
        </p:sp>
        <p:sp>
          <p:nvSpPr>
            <p:cNvPr id="30" name="Ovaal 29"/>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2</a:t>
              </a:r>
            </a:p>
          </p:txBody>
        </p:sp>
        <p:sp>
          <p:nvSpPr>
            <p:cNvPr id="31" name="Ovaal 30"/>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3</a:t>
              </a:r>
            </a:p>
          </p:txBody>
        </p:sp>
        <p:sp>
          <p:nvSpPr>
            <p:cNvPr id="32" name="Ovaal 31"/>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4</a:t>
              </a:r>
            </a:p>
          </p:txBody>
        </p:sp>
        <p:sp>
          <p:nvSpPr>
            <p:cNvPr id="33"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a:solidFill>
                    <a:schemeClr val="tx2"/>
                  </a:solidFill>
                </a:rPr>
                <a:t>Bullet</a:t>
              </a:r>
            </a:p>
          </p:txBody>
        </p:sp>
        <p:sp>
          <p:nvSpPr>
            <p:cNvPr id="34"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a:solidFill>
                    <a:schemeClr val="tx2"/>
                  </a:solidFill>
                  <a:latin typeface="+mn-lt"/>
                  <a:ea typeface="+mn-ea"/>
                  <a:cs typeface="+mn-cs"/>
                </a:rPr>
                <a:t>Sub-bullet</a:t>
              </a:r>
            </a:p>
          </p:txBody>
        </p:sp>
        <p:sp>
          <p:nvSpPr>
            <p:cNvPr id="35"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a:solidFill>
                    <a:schemeClr val="tx2"/>
                  </a:solidFill>
                  <a:latin typeface="+mn-lt"/>
                  <a:ea typeface="+mn-ea"/>
                  <a:cs typeface="+mn-cs"/>
                </a:rPr>
                <a:t>Sub-kop</a:t>
              </a:r>
            </a:p>
          </p:txBody>
        </p:sp>
        <p:cxnSp>
          <p:nvCxnSpPr>
            <p:cNvPr id="36" name="Rechte verbindingslijn 35"/>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9" name="Picture 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 name="Groep 40"/>
            <p:cNvGrpSpPr/>
            <p:nvPr userDrawn="1"/>
          </p:nvGrpSpPr>
          <p:grpSpPr>
            <a:xfrm>
              <a:off x="-2098870" y="523279"/>
              <a:ext cx="435437" cy="427699"/>
              <a:chOff x="-1085063" y="758027"/>
              <a:chExt cx="633800" cy="622540"/>
            </a:xfrm>
          </p:grpSpPr>
          <p:sp>
            <p:nvSpPr>
              <p:cNvPr id="82" name="Afgeronde rechthoek 81"/>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a:p>
            </p:txBody>
          </p:sp>
          <p:grpSp>
            <p:nvGrpSpPr>
              <p:cNvPr id="83" name="Groep 82"/>
              <p:cNvGrpSpPr/>
              <p:nvPr userDrawn="1"/>
            </p:nvGrpSpPr>
            <p:grpSpPr>
              <a:xfrm>
                <a:off x="-977746" y="864082"/>
                <a:ext cx="419166" cy="410430"/>
                <a:chOff x="6366933" y="309013"/>
                <a:chExt cx="1901295" cy="1861668"/>
              </a:xfrm>
              <a:solidFill>
                <a:schemeClr val="tx1"/>
              </a:solidFill>
            </p:grpSpPr>
            <p:sp>
              <p:nvSpPr>
                <p:cNvPr id="84" name="Rechthoek 83"/>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5" name="Rechthoek 84"/>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6" name="Rechthoek 85"/>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7" name="Rechthoek 86"/>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8" name="Rechthoek 87"/>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9" name="Rechthoek 88"/>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0" name="Rechthoek 89"/>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1" name="Rechthoek 90"/>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2" name="Rechthoek 91"/>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3" name="Rechthoek 92"/>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4" name="Vrije vorm 93"/>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42" name="Groep 41"/>
            <p:cNvGrpSpPr/>
            <p:nvPr userDrawn="1"/>
          </p:nvGrpSpPr>
          <p:grpSpPr>
            <a:xfrm>
              <a:off x="-2095303" y="1071657"/>
              <a:ext cx="435437" cy="427699"/>
              <a:chOff x="-1845083" y="758027"/>
              <a:chExt cx="633800" cy="622540"/>
            </a:xfrm>
          </p:grpSpPr>
          <p:sp>
            <p:nvSpPr>
              <p:cNvPr id="69" name="Afgeronde rechthoek 68"/>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70" name="Groep 69"/>
              <p:cNvGrpSpPr/>
              <p:nvPr userDrawn="1"/>
            </p:nvGrpSpPr>
            <p:grpSpPr>
              <a:xfrm>
                <a:off x="-1737766" y="864082"/>
                <a:ext cx="419166" cy="410430"/>
                <a:chOff x="3708400" y="309013"/>
                <a:chExt cx="1901295" cy="1861668"/>
              </a:xfrm>
              <a:solidFill>
                <a:schemeClr val="tx1"/>
              </a:solidFill>
            </p:grpSpPr>
            <p:sp>
              <p:nvSpPr>
                <p:cNvPr id="71" name="Rechthoek 70"/>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2" name="Rechthoek 71"/>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3" name="Rechthoek 72"/>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4" name="Rechthoek 73"/>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5" name="Rechthoek 74"/>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6" name="Rechthoek 75"/>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7" name="Rechthoek 76"/>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8" name="Rechthoek 77"/>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9" name="Rechthoek 78"/>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0" name="Rechthoek 79"/>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1" name="Vrije vorm 8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43" name="Rechte verbindingslijn 42"/>
            <p:cNvCxnSpPr>
              <a:stCxn id="45" idx="2"/>
              <a:endCxn id="69"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a:stCxn id="46" idx="3"/>
              <a:endCxn id="82"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45" name="Ovaal 44"/>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6" name="Ovaal 45"/>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7"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vooruit</a:t>
              </a:r>
            </a:p>
          </p:txBody>
        </p:sp>
        <p:sp>
          <p:nvSpPr>
            <p:cNvPr id="48"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terug</a:t>
              </a:r>
            </a:p>
          </p:txBody>
        </p:sp>
        <p:sp>
          <p:nvSpPr>
            <p:cNvPr id="49" name="Ovaal 48"/>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5</a:t>
              </a:r>
            </a:p>
          </p:txBody>
        </p:sp>
        <p:sp>
          <p:nvSpPr>
            <p:cNvPr id="50" name="Ovaal 49"/>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6</a:t>
              </a:r>
            </a:p>
          </p:txBody>
        </p:sp>
        <p:sp>
          <p:nvSpPr>
            <p:cNvPr id="51" name="Ovaal 50"/>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7</a:t>
              </a:r>
            </a:p>
          </p:txBody>
        </p:sp>
        <p:sp>
          <p:nvSpPr>
            <p:cNvPr id="52" name="Ovaal 51"/>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8</a:t>
              </a:r>
            </a:p>
          </p:txBody>
        </p:sp>
        <p:sp>
          <p:nvSpPr>
            <p:cNvPr id="53" name="Ovaal 52"/>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9</a:t>
              </a:r>
            </a:p>
          </p:txBody>
        </p:sp>
        <p:sp>
          <p:nvSpPr>
            <p:cNvPr id="54"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a:solidFill>
                    <a:schemeClr val="tx2"/>
                  </a:solidFill>
                  <a:latin typeface="+mj-lt"/>
                </a:rPr>
                <a:t>Kop</a:t>
              </a:r>
            </a:p>
          </p:txBody>
        </p:sp>
        <p:sp>
          <p:nvSpPr>
            <p:cNvPr id="55"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a:solidFill>
                    <a:schemeClr val="tx2"/>
                  </a:solidFill>
                  <a:latin typeface="+mn-lt"/>
                  <a:ea typeface="+mn-ea"/>
                  <a:cs typeface="+mn-cs"/>
                </a:rPr>
                <a:t>Numeriek</a:t>
              </a:r>
              <a:endParaRPr lang="en-GB" sz="1400" kern="1200">
                <a:solidFill>
                  <a:schemeClr val="tx2"/>
                </a:solidFill>
                <a:latin typeface="+mn-lt"/>
                <a:ea typeface="+mn-ea"/>
                <a:cs typeface="+mn-cs"/>
              </a:endParaRPr>
            </a:p>
          </p:txBody>
        </p:sp>
        <p:sp>
          <p:nvSpPr>
            <p:cNvPr id="56"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a:solidFill>
                    <a:schemeClr val="tx2"/>
                  </a:solidFill>
                  <a:latin typeface="+mn-lt"/>
                  <a:ea typeface="+mn-ea"/>
                  <a:cs typeface="+mn-cs"/>
                </a:rPr>
                <a:t>Num. Bullet</a:t>
              </a:r>
            </a:p>
          </p:txBody>
        </p:sp>
        <p:sp>
          <p:nvSpPr>
            <p:cNvPr id="57"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a:solidFill>
                    <a:schemeClr val="tx2"/>
                  </a:solidFill>
                  <a:latin typeface="+mn-lt"/>
                  <a:ea typeface="+mn-ea"/>
                  <a:cs typeface="+mn-cs"/>
                </a:rPr>
                <a:t>Cursief</a:t>
              </a:r>
            </a:p>
          </p:txBody>
        </p:sp>
        <p:sp>
          <p:nvSpPr>
            <p:cNvPr id="58"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a:solidFill>
                    <a:schemeClr val="tx2"/>
                  </a:solidFill>
                  <a:latin typeface="+mn-lt"/>
                  <a:ea typeface="+mn-ea"/>
                  <a:cs typeface="+mn-cs"/>
                </a:rPr>
                <a:t>Sub-bullet</a:t>
              </a:r>
            </a:p>
          </p:txBody>
        </p:sp>
        <p:grpSp>
          <p:nvGrpSpPr>
            <p:cNvPr id="59" name="Groep 58"/>
            <p:cNvGrpSpPr/>
            <p:nvPr userDrawn="1"/>
          </p:nvGrpSpPr>
          <p:grpSpPr>
            <a:xfrm>
              <a:off x="-950342" y="1837957"/>
              <a:ext cx="687412" cy="3758146"/>
              <a:chOff x="-740196" y="1837957"/>
              <a:chExt cx="1374825" cy="3758146"/>
            </a:xfrm>
          </p:grpSpPr>
          <p:sp>
            <p:nvSpPr>
              <p:cNvPr id="60"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1"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2"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3"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24 pt</a:t>
                </a:r>
              </a:p>
            </p:txBody>
          </p:sp>
          <p:sp>
            <p:nvSpPr>
              <p:cNvPr id="64"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32 pt</a:t>
                </a:r>
              </a:p>
            </p:txBody>
          </p:sp>
          <p:sp>
            <p:nvSpPr>
              <p:cNvPr id="65"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6"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7"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16 pt</a:t>
                </a:r>
              </a:p>
            </p:txBody>
          </p:sp>
          <p:sp>
            <p:nvSpPr>
              <p:cNvPr id="68"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grpSp>
      </p:grpSp>
    </p:spTree>
    <p:extLst>
      <p:ext uri="{BB962C8B-B14F-4D97-AF65-F5344CB8AC3E}">
        <p14:creationId xmlns:p14="http://schemas.microsoft.com/office/powerpoint/2010/main" val="349211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 afbeelding (M)">
    <p:spTree>
      <p:nvGrpSpPr>
        <p:cNvPr id="1" name=""/>
        <p:cNvGrpSpPr/>
        <p:nvPr/>
      </p:nvGrpSpPr>
      <p:grpSpPr>
        <a:xfrm>
          <a:off x="0" y="0"/>
          <a:ext cx="0" cy="0"/>
          <a:chOff x="0" y="0"/>
          <a:chExt cx="0" cy="0"/>
        </a:xfrm>
      </p:grpSpPr>
      <p:sp>
        <p:nvSpPr>
          <p:cNvPr id="8" name="Rechthoek 7"/>
          <p:cNvSpPr/>
          <p:nvPr userDrawn="1"/>
        </p:nvSpPr>
        <p:spPr>
          <a:xfrm>
            <a:off x="6122480" y="1420285"/>
            <a:ext cx="6069520" cy="452598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p>
        </p:txBody>
      </p:sp>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verticale tekst 2"/>
          <p:cNvSpPr>
            <a:spLocks noGrp="1"/>
          </p:cNvSpPr>
          <p:nvPr>
            <p:ph type="body" orient="vert" idx="1"/>
          </p:nvPr>
        </p:nvSpPr>
        <p:spPr>
          <a:xfrm>
            <a:off x="472464" y="1420100"/>
            <a:ext cx="5650016" cy="4510800"/>
          </a:xfrm>
        </p:spPr>
        <p:txBody>
          <a:bodyPr vert="horz"/>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430AA17E-5D08-410F-93F5-F9538592E48E}"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6122481" y="1420100"/>
            <a:ext cx="6069519" cy="4510800"/>
          </a:xfr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11" name="Tekstvak 10"/>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Tekst + afbeelding (M)</a:t>
            </a:r>
          </a:p>
        </p:txBody>
      </p:sp>
      <p:sp>
        <p:nvSpPr>
          <p:cNvPr id="12" name="Tijdelijke aanduiding voor verticale tekst 2"/>
          <p:cNvSpPr>
            <a:spLocks noGrp="1"/>
          </p:cNvSpPr>
          <p:nvPr>
            <p:ph type="body" orient="vert" idx="14" hasCustomPrompt="1"/>
          </p:nvPr>
        </p:nvSpPr>
        <p:spPr>
          <a:xfrm>
            <a:off x="6122479" y="5426900"/>
            <a:ext cx="6069520" cy="504000"/>
          </a:xfrm>
          <a:solidFill>
            <a:schemeClr val="accent2">
              <a:lumMod val="60000"/>
              <a:lumOff val="40000"/>
            </a:schemeClr>
          </a:solidFill>
        </p:spPr>
        <p:txBody>
          <a:bodyPr vert="horz" lIns="216000" tIns="36000" rIns="216000" bIns="0" anchor="ctr"/>
          <a:lstStyle>
            <a:lvl1pPr algn="l">
              <a:defRPr sz="1799" b="0">
                <a:solidFill>
                  <a:schemeClr val="tx2"/>
                </a:solidFill>
              </a:defRPr>
            </a:lvl1pPr>
          </a:lstStyle>
          <a:p>
            <a:pPr lvl="0"/>
            <a:r>
              <a:rPr lang="nl-NL"/>
              <a:t>Onderschrift</a:t>
            </a:r>
          </a:p>
        </p:txBody>
      </p:sp>
      <p:grpSp>
        <p:nvGrpSpPr>
          <p:cNvPr id="13" name="Groep 12"/>
          <p:cNvGrpSpPr/>
          <p:nvPr userDrawn="1"/>
        </p:nvGrpSpPr>
        <p:grpSpPr>
          <a:xfrm>
            <a:off x="12360652" y="-26002"/>
            <a:ext cx="3064014" cy="4530930"/>
            <a:chOff x="15419739" y="-26002"/>
            <a:chExt cx="3064812" cy="4530930"/>
          </a:xfrm>
        </p:grpSpPr>
        <p:sp>
          <p:nvSpPr>
            <p:cNvPr id="14"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15"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16" name="Ovaal 15"/>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17" name="Ovaal 16"/>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18"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0" name="Tekstvak 19"/>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1" name="Rechthoek 20"/>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2" name="Groep 21"/>
            <p:cNvGrpSpPr/>
            <p:nvPr userDrawn="1"/>
          </p:nvGrpSpPr>
          <p:grpSpPr>
            <a:xfrm>
              <a:off x="15563079" y="358984"/>
              <a:ext cx="2489424" cy="4145944"/>
              <a:chOff x="15563079" y="358984"/>
              <a:chExt cx="2315772" cy="4145944"/>
            </a:xfrm>
          </p:grpSpPr>
          <p:cxnSp>
            <p:nvCxnSpPr>
              <p:cNvPr id="24" name="Rechte verbindingslijn 23"/>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3" name="Afbeelding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pSp>
        <p:nvGrpSpPr>
          <p:cNvPr id="27" name="Groep 26"/>
          <p:cNvGrpSpPr/>
          <p:nvPr userDrawn="1"/>
        </p:nvGrpSpPr>
        <p:grpSpPr>
          <a:xfrm>
            <a:off x="-2973059" y="0"/>
            <a:ext cx="2807581" cy="5805264"/>
            <a:chOff x="-2973833" y="0"/>
            <a:chExt cx="2808312" cy="5805264"/>
          </a:xfrm>
        </p:grpSpPr>
        <p:sp>
          <p:nvSpPr>
            <p:cNvPr id="28" name="Rechthoek 27"/>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TEKST LEVELS</a:t>
              </a:r>
            </a:p>
          </p:txBody>
        </p:sp>
        <p:sp>
          <p:nvSpPr>
            <p:cNvPr id="29"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a:solidFill>
                    <a:schemeClr val="tx2"/>
                  </a:solidFill>
                </a:rPr>
                <a:t>Lees-tekst</a:t>
              </a:r>
            </a:p>
          </p:txBody>
        </p:sp>
        <p:sp>
          <p:nvSpPr>
            <p:cNvPr id="30" name="Ovaal 29"/>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1</a:t>
              </a:r>
            </a:p>
          </p:txBody>
        </p:sp>
        <p:sp>
          <p:nvSpPr>
            <p:cNvPr id="31" name="Ovaal 30"/>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2</a:t>
              </a:r>
            </a:p>
          </p:txBody>
        </p:sp>
        <p:sp>
          <p:nvSpPr>
            <p:cNvPr id="32" name="Ovaal 31"/>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3</a:t>
              </a:r>
            </a:p>
          </p:txBody>
        </p:sp>
        <p:sp>
          <p:nvSpPr>
            <p:cNvPr id="33" name="Ovaal 32"/>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4</a:t>
              </a:r>
            </a:p>
          </p:txBody>
        </p:sp>
        <p:sp>
          <p:nvSpPr>
            <p:cNvPr id="34"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a:solidFill>
                    <a:schemeClr val="tx2"/>
                  </a:solidFill>
                </a:rPr>
                <a:t>Bullet</a:t>
              </a:r>
            </a:p>
          </p:txBody>
        </p:sp>
        <p:sp>
          <p:nvSpPr>
            <p:cNvPr id="35"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a:solidFill>
                    <a:schemeClr val="tx2"/>
                  </a:solidFill>
                  <a:latin typeface="+mn-lt"/>
                  <a:ea typeface="+mn-ea"/>
                  <a:cs typeface="+mn-cs"/>
                </a:rPr>
                <a:t>Sub-bullet</a:t>
              </a:r>
            </a:p>
          </p:txBody>
        </p:sp>
        <p:sp>
          <p:nvSpPr>
            <p:cNvPr id="36"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a:solidFill>
                    <a:schemeClr val="tx2"/>
                  </a:solidFill>
                  <a:latin typeface="+mn-lt"/>
                  <a:ea typeface="+mn-ea"/>
                  <a:cs typeface="+mn-cs"/>
                </a:rPr>
                <a:t>Sub-kop</a:t>
              </a:r>
            </a:p>
          </p:txBody>
        </p:sp>
        <p:cxnSp>
          <p:nvCxnSpPr>
            <p:cNvPr id="37" name="Rechte verbindingslijn 36"/>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40" name="Picture 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2" name="Groep 41"/>
            <p:cNvGrpSpPr/>
            <p:nvPr userDrawn="1"/>
          </p:nvGrpSpPr>
          <p:grpSpPr>
            <a:xfrm>
              <a:off x="-2098870" y="523279"/>
              <a:ext cx="435437" cy="427699"/>
              <a:chOff x="-1085063" y="758027"/>
              <a:chExt cx="633800" cy="622540"/>
            </a:xfrm>
          </p:grpSpPr>
          <p:sp>
            <p:nvSpPr>
              <p:cNvPr id="83" name="Afgeronde rechthoek 82"/>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a:p>
            </p:txBody>
          </p:sp>
          <p:grpSp>
            <p:nvGrpSpPr>
              <p:cNvPr id="84" name="Groep 83"/>
              <p:cNvGrpSpPr/>
              <p:nvPr userDrawn="1"/>
            </p:nvGrpSpPr>
            <p:grpSpPr>
              <a:xfrm>
                <a:off x="-977746" y="864082"/>
                <a:ext cx="419166" cy="410430"/>
                <a:chOff x="6366933" y="309013"/>
                <a:chExt cx="1901295" cy="1861668"/>
              </a:xfrm>
              <a:solidFill>
                <a:schemeClr val="tx1"/>
              </a:solidFill>
            </p:grpSpPr>
            <p:sp>
              <p:nvSpPr>
                <p:cNvPr id="85" name="Rechthoek 84"/>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6" name="Rechthoek 85"/>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7" name="Rechthoek 86"/>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8" name="Rechthoek 87"/>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9" name="Rechthoek 88"/>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0" name="Rechthoek 89"/>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1" name="Rechthoek 90"/>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2" name="Rechthoek 91"/>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3" name="Rechthoek 92"/>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4" name="Rechthoek 93"/>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5" name="Vrije vorm 94"/>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43" name="Groep 42"/>
            <p:cNvGrpSpPr/>
            <p:nvPr userDrawn="1"/>
          </p:nvGrpSpPr>
          <p:grpSpPr>
            <a:xfrm>
              <a:off x="-2095303" y="1071657"/>
              <a:ext cx="435437" cy="427699"/>
              <a:chOff x="-1845083" y="758027"/>
              <a:chExt cx="633800" cy="622540"/>
            </a:xfrm>
          </p:grpSpPr>
          <p:sp>
            <p:nvSpPr>
              <p:cNvPr id="70" name="Afgeronde rechthoek 69"/>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71" name="Groep 70"/>
              <p:cNvGrpSpPr/>
              <p:nvPr userDrawn="1"/>
            </p:nvGrpSpPr>
            <p:grpSpPr>
              <a:xfrm>
                <a:off x="-1737766" y="864082"/>
                <a:ext cx="419166" cy="410430"/>
                <a:chOff x="3708400" y="309013"/>
                <a:chExt cx="1901295" cy="1861668"/>
              </a:xfrm>
              <a:solidFill>
                <a:schemeClr val="tx1"/>
              </a:solidFill>
            </p:grpSpPr>
            <p:sp>
              <p:nvSpPr>
                <p:cNvPr id="72" name="Rechthoek 71"/>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3" name="Rechthoek 72"/>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4" name="Rechthoek 73"/>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5" name="Rechthoek 74"/>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6" name="Rechthoek 75"/>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7" name="Rechthoek 76"/>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8" name="Rechthoek 77"/>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9" name="Rechthoek 78"/>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0" name="Rechthoek 79"/>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1" name="Rechthoek 80"/>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2" name="Vrije vorm 81"/>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44" name="Rechte verbindingslijn 43"/>
            <p:cNvCxnSpPr>
              <a:stCxn id="46" idx="2"/>
              <a:endCxn id="70"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a:stCxn id="47" idx="3"/>
              <a:endCxn id="83"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46" name="Ovaal 45"/>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7" name="Ovaal 46"/>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8"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vooruit</a:t>
              </a:r>
            </a:p>
          </p:txBody>
        </p:sp>
        <p:sp>
          <p:nvSpPr>
            <p:cNvPr id="49"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terug</a:t>
              </a:r>
            </a:p>
          </p:txBody>
        </p:sp>
        <p:sp>
          <p:nvSpPr>
            <p:cNvPr id="50" name="Ovaal 49"/>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5</a:t>
              </a:r>
            </a:p>
          </p:txBody>
        </p:sp>
        <p:sp>
          <p:nvSpPr>
            <p:cNvPr id="51" name="Ovaal 50"/>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6</a:t>
              </a:r>
            </a:p>
          </p:txBody>
        </p:sp>
        <p:sp>
          <p:nvSpPr>
            <p:cNvPr id="52" name="Ovaal 51"/>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7</a:t>
              </a:r>
            </a:p>
          </p:txBody>
        </p:sp>
        <p:sp>
          <p:nvSpPr>
            <p:cNvPr id="53" name="Ovaal 52"/>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8</a:t>
              </a:r>
            </a:p>
          </p:txBody>
        </p:sp>
        <p:sp>
          <p:nvSpPr>
            <p:cNvPr id="54" name="Ovaal 53"/>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9</a:t>
              </a:r>
            </a:p>
          </p:txBody>
        </p:sp>
        <p:sp>
          <p:nvSpPr>
            <p:cNvPr id="55"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a:solidFill>
                    <a:schemeClr val="tx2"/>
                  </a:solidFill>
                  <a:latin typeface="+mj-lt"/>
                </a:rPr>
                <a:t>Kop</a:t>
              </a:r>
            </a:p>
          </p:txBody>
        </p:sp>
        <p:sp>
          <p:nvSpPr>
            <p:cNvPr id="56"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a:solidFill>
                    <a:schemeClr val="tx2"/>
                  </a:solidFill>
                  <a:latin typeface="+mn-lt"/>
                  <a:ea typeface="+mn-ea"/>
                  <a:cs typeface="+mn-cs"/>
                </a:rPr>
                <a:t>Numeriek</a:t>
              </a:r>
              <a:endParaRPr lang="en-GB" sz="1400" kern="1200">
                <a:solidFill>
                  <a:schemeClr val="tx2"/>
                </a:solidFill>
                <a:latin typeface="+mn-lt"/>
                <a:ea typeface="+mn-ea"/>
                <a:cs typeface="+mn-cs"/>
              </a:endParaRPr>
            </a:p>
          </p:txBody>
        </p:sp>
        <p:sp>
          <p:nvSpPr>
            <p:cNvPr id="57"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a:solidFill>
                    <a:schemeClr val="tx2"/>
                  </a:solidFill>
                  <a:latin typeface="+mn-lt"/>
                  <a:ea typeface="+mn-ea"/>
                  <a:cs typeface="+mn-cs"/>
                </a:rPr>
                <a:t>Num. Bullet</a:t>
              </a:r>
            </a:p>
          </p:txBody>
        </p:sp>
        <p:sp>
          <p:nvSpPr>
            <p:cNvPr id="58"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a:solidFill>
                    <a:schemeClr val="tx2"/>
                  </a:solidFill>
                  <a:latin typeface="+mn-lt"/>
                  <a:ea typeface="+mn-ea"/>
                  <a:cs typeface="+mn-cs"/>
                </a:rPr>
                <a:t>Cursief</a:t>
              </a:r>
            </a:p>
          </p:txBody>
        </p:sp>
        <p:sp>
          <p:nvSpPr>
            <p:cNvPr id="59"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a:solidFill>
                    <a:schemeClr val="tx2"/>
                  </a:solidFill>
                  <a:latin typeface="+mn-lt"/>
                  <a:ea typeface="+mn-ea"/>
                  <a:cs typeface="+mn-cs"/>
                </a:rPr>
                <a:t>Sub-bullet</a:t>
              </a:r>
            </a:p>
          </p:txBody>
        </p:sp>
        <p:grpSp>
          <p:nvGrpSpPr>
            <p:cNvPr id="60" name="Groep 59"/>
            <p:cNvGrpSpPr/>
            <p:nvPr userDrawn="1"/>
          </p:nvGrpSpPr>
          <p:grpSpPr>
            <a:xfrm>
              <a:off x="-950342" y="1837957"/>
              <a:ext cx="687412" cy="3758146"/>
              <a:chOff x="-740196" y="1837957"/>
              <a:chExt cx="1374825" cy="3758146"/>
            </a:xfrm>
          </p:grpSpPr>
          <p:sp>
            <p:nvSpPr>
              <p:cNvPr id="61"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2"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3"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4"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24 pt</a:t>
                </a:r>
              </a:p>
            </p:txBody>
          </p:sp>
          <p:sp>
            <p:nvSpPr>
              <p:cNvPr id="65"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32 pt</a:t>
                </a:r>
              </a:p>
            </p:txBody>
          </p:sp>
          <p:sp>
            <p:nvSpPr>
              <p:cNvPr id="66"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7"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8"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16 pt</a:t>
                </a:r>
              </a:p>
            </p:txBody>
          </p:sp>
          <p:sp>
            <p:nvSpPr>
              <p:cNvPr id="69"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grpSp>
      </p:grpSp>
    </p:spTree>
    <p:extLst>
      <p:ext uri="{BB962C8B-B14F-4D97-AF65-F5344CB8AC3E}">
        <p14:creationId xmlns:p14="http://schemas.microsoft.com/office/powerpoint/2010/main" val="12858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 afbeelding (L)">
    <p:spTree>
      <p:nvGrpSpPr>
        <p:cNvPr id="1" name=""/>
        <p:cNvGrpSpPr/>
        <p:nvPr/>
      </p:nvGrpSpPr>
      <p:grpSpPr>
        <a:xfrm>
          <a:off x="0" y="0"/>
          <a:ext cx="0" cy="0"/>
          <a:chOff x="0" y="0"/>
          <a:chExt cx="0" cy="0"/>
        </a:xfrm>
      </p:grpSpPr>
      <p:sp>
        <p:nvSpPr>
          <p:cNvPr id="8" name="Rechthoek 7"/>
          <p:cNvSpPr/>
          <p:nvPr userDrawn="1"/>
        </p:nvSpPr>
        <p:spPr>
          <a:xfrm>
            <a:off x="4630953" y="1420285"/>
            <a:ext cx="7561048" cy="452598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p>
        </p:txBody>
      </p:sp>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verticale tekst 2"/>
          <p:cNvSpPr>
            <a:spLocks noGrp="1"/>
          </p:cNvSpPr>
          <p:nvPr>
            <p:ph type="body" orient="vert" idx="1"/>
          </p:nvPr>
        </p:nvSpPr>
        <p:spPr>
          <a:xfrm>
            <a:off x="472464" y="1420100"/>
            <a:ext cx="4158488" cy="4510800"/>
          </a:xfrm>
        </p:spPr>
        <p:txBody>
          <a:bodyPr vert="horz"/>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78B1135C-4E63-40E6-8111-D712C514D983}"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4630953" y="1420100"/>
            <a:ext cx="7561048" cy="4510800"/>
          </a:xfr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10" name="Tekstvak 9"/>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Tekst + afbeelding (L)</a:t>
            </a:r>
          </a:p>
        </p:txBody>
      </p:sp>
      <p:sp>
        <p:nvSpPr>
          <p:cNvPr id="11" name="Tijdelijke aanduiding voor verticale tekst 2"/>
          <p:cNvSpPr>
            <a:spLocks noGrp="1"/>
          </p:cNvSpPr>
          <p:nvPr>
            <p:ph type="body" orient="vert" idx="14" hasCustomPrompt="1"/>
          </p:nvPr>
        </p:nvSpPr>
        <p:spPr>
          <a:xfrm>
            <a:off x="4630953" y="5426900"/>
            <a:ext cx="7561047" cy="504000"/>
          </a:xfrm>
          <a:solidFill>
            <a:schemeClr val="accent2">
              <a:lumMod val="60000"/>
              <a:lumOff val="40000"/>
            </a:schemeClr>
          </a:solidFill>
        </p:spPr>
        <p:txBody>
          <a:bodyPr vert="horz" lIns="216000" tIns="36000" rIns="216000" bIns="0" anchor="ctr"/>
          <a:lstStyle>
            <a:lvl1pPr algn="l">
              <a:defRPr sz="1799" b="0">
                <a:solidFill>
                  <a:schemeClr val="tx2"/>
                </a:solidFill>
              </a:defRPr>
            </a:lvl1pPr>
          </a:lstStyle>
          <a:p>
            <a:pPr lvl="0"/>
            <a:r>
              <a:rPr lang="nl-NL"/>
              <a:t>Onderschrift</a:t>
            </a:r>
          </a:p>
        </p:txBody>
      </p:sp>
      <p:grpSp>
        <p:nvGrpSpPr>
          <p:cNvPr id="12" name="Groep 11"/>
          <p:cNvGrpSpPr/>
          <p:nvPr userDrawn="1"/>
        </p:nvGrpSpPr>
        <p:grpSpPr>
          <a:xfrm>
            <a:off x="12360652" y="-26002"/>
            <a:ext cx="3064014" cy="4530930"/>
            <a:chOff x="15419739" y="-26002"/>
            <a:chExt cx="3064812" cy="4530930"/>
          </a:xfrm>
        </p:grpSpPr>
        <p:sp>
          <p:nvSpPr>
            <p:cNvPr id="13"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14"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15" name="Ovaal 14"/>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16" name="Ovaal 15"/>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1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9" name="Tekstvak 18"/>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0" name="Rechthoek 19"/>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1" name="Groep 20"/>
            <p:cNvGrpSpPr/>
            <p:nvPr userDrawn="1"/>
          </p:nvGrpSpPr>
          <p:grpSpPr>
            <a:xfrm>
              <a:off x="15563079" y="358984"/>
              <a:ext cx="2489424" cy="4145944"/>
              <a:chOff x="15563079" y="358984"/>
              <a:chExt cx="2315772" cy="4145944"/>
            </a:xfrm>
          </p:grpSpPr>
          <p:cxnSp>
            <p:nvCxnSpPr>
              <p:cNvPr id="23" name="Rechte verbindingslijn 22"/>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2" name="Afbeelding 2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pSp>
        <p:nvGrpSpPr>
          <p:cNvPr id="26" name="Groep 25"/>
          <p:cNvGrpSpPr/>
          <p:nvPr userDrawn="1"/>
        </p:nvGrpSpPr>
        <p:grpSpPr>
          <a:xfrm>
            <a:off x="-2973059" y="0"/>
            <a:ext cx="2807581" cy="5805264"/>
            <a:chOff x="-2973833" y="0"/>
            <a:chExt cx="2808312" cy="5805264"/>
          </a:xfrm>
        </p:grpSpPr>
        <p:sp>
          <p:nvSpPr>
            <p:cNvPr id="27" name="Rechthoek 26"/>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TEKST LEVELS</a:t>
              </a:r>
            </a:p>
          </p:txBody>
        </p:sp>
        <p:sp>
          <p:nvSpPr>
            <p:cNvPr id="28"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a:solidFill>
                    <a:schemeClr val="tx2"/>
                  </a:solidFill>
                </a:rPr>
                <a:t>Lees-tekst</a:t>
              </a:r>
            </a:p>
          </p:txBody>
        </p:sp>
        <p:sp>
          <p:nvSpPr>
            <p:cNvPr id="29" name="Ovaal 28"/>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1</a:t>
              </a:r>
            </a:p>
          </p:txBody>
        </p:sp>
        <p:sp>
          <p:nvSpPr>
            <p:cNvPr id="30" name="Ovaal 29"/>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2</a:t>
              </a:r>
            </a:p>
          </p:txBody>
        </p:sp>
        <p:sp>
          <p:nvSpPr>
            <p:cNvPr id="31" name="Ovaal 30"/>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3</a:t>
              </a:r>
            </a:p>
          </p:txBody>
        </p:sp>
        <p:sp>
          <p:nvSpPr>
            <p:cNvPr id="32" name="Ovaal 31"/>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4</a:t>
              </a:r>
            </a:p>
          </p:txBody>
        </p:sp>
        <p:sp>
          <p:nvSpPr>
            <p:cNvPr id="33"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a:solidFill>
                    <a:schemeClr val="tx2"/>
                  </a:solidFill>
                </a:rPr>
                <a:t>Bullet</a:t>
              </a:r>
            </a:p>
          </p:txBody>
        </p:sp>
        <p:sp>
          <p:nvSpPr>
            <p:cNvPr id="34"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a:solidFill>
                    <a:schemeClr val="tx2"/>
                  </a:solidFill>
                  <a:latin typeface="+mn-lt"/>
                  <a:ea typeface="+mn-ea"/>
                  <a:cs typeface="+mn-cs"/>
                </a:rPr>
                <a:t>Sub-bullet</a:t>
              </a:r>
            </a:p>
          </p:txBody>
        </p:sp>
        <p:sp>
          <p:nvSpPr>
            <p:cNvPr id="35"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a:solidFill>
                    <a:schemeClr val="tx2"/>
                  </a:solidFill>
                  <a:latin typeface="+mn-lt"/>
                  <a:ea typeface="+mn-ea"/>
                  <a:cs typeface="+mn-cs"/>
                </a:rPr>
                <a:t>Sub-kop</a:t>
              </a:r>
            </a:p>
          </p:txBody>
        </p:sp>
        <p:cxnSp>
          <p:nvCxnSpPr>
            <p:cNvPr id="36" name="Rechte verbindingslijn 35"/>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9" name="Picture 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 name="Groep 40"/>
            <p:cNvGrpSpPr/>
            <p:nvPr userDrawn="1"/>
          </p:nvGrpSpPr>
          <p:grpSpPr>
            <a:xfrm>
              <a:off x="-2098870" y="523279"/>
              <a:ext cx="435437" cy="427699"/>
              <a:chOff x="-1085063" y="758027"/>
              <a:chExt cx="633800" cy="622540"/>
            </a:xfrm>
          </p:grpSpPr>
          <p:sp>
            <p:nvSpPr>
              <p:cNvPr id="82" name="Afgeronde rechthoek 81"/>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a:p>
            </p:txBody>
          </p:sp>
          <p:grpSp>
            <p:nvGrpSpPr>
              <p:cNvPr id="83" name="Groep 82"/>
              <p:cNvGrpSpPr/>
              <p:nvPr userDrawn="1"/>
            </p:nvGrpSpPr>
            <p:grpSpPr>
              <a:xfrm>
                <a:off x="-977746" y="864082"/>
                <a:ext cx="419166" cy="410430"/>
                <a:chOff x="6366933" y="309013"/>
                <a:chExt cx="1901295" cy="1861668"/>
              </a:xfrm>
              <a:solidFill>
                <a:schemeClr val="tx1"/>
              </a:solidFill>
            </p:grpSpPr>
            <p:sp>
              <p:nvSpPr>
                <p:cNvPr id="84" name="Rechthoek 83"/>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5" name="Rechthoek 84"/>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6" name="Rechthoek 85"/>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7" name="Rechthoek 86"/>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8" name="Rechthoek 87"/>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9" name="Rechthoek 88"/>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0" name="Rechthoek 89"/>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1" name="Rechthoek 90"/>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2" name="Rechthoek 91"/>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3" name="Rechthoek 92"/>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4" name="Vrije vorm 93"/>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42" name="Groep 41"/>
            <p:cNvGrpSpPr/>
            <p:nvPr userDrawn="1"/>
          </p:nvGrpSpPr>
          <p:grpSpPr>
            <a:xfrm>
              <a:off x="-2095303" y="1071657"/>
              <a:ext cx="435437" cy="427699"/>
              <a:chOff x="-1845083" y="758027"/>
              <a:chExt cx="633800" cy="622540"/>
            </a:xfrm>
          </p:grpSpPr>
          <p:sp>
            <p:nvSpPr>
              <p:cNvPr id="69" name="Afgeronde rechthoek 68"/>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70" name="Groep 69"/>
              <p:cNvGrpSpPr/>
              <p:nvPr userDrawn="1"/>
            </p:nvGrpSpPr>
            <p:grpSpPr>
              <a:xfrm>
                <a:off x="-1737766" y="864082"/>
                <a:ext cx="419166" cy="410430"/>
                <a:chOff x="3708400" y="309013"/>
                <a:chExt cx="1901295" cy="1861668"/>
              </a:xfrm>
              <a:solidFill>
                <a:schemeClr val="tx1"/>
              </a:solidFill>
            </p:grpSpPr>
            <p:sp>
              <p:nvSpPr>
                <p:cNvPr id="71" name="Rechthoek 70"/>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2" name="Rechthoek 71"/>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3" name="Rechthoek 72"/>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4" name="Rechthoek 73"/>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5" name="Rechthoek 74"/>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6" name="Rechthoek 75"/>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7" name="Rechthoek 76"/>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8" name="Rechthoek 77"/>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9" name="Rechthoek 78"/>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0" name="Rechthoek 79"/>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1" name="Vrije vorm 8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43" name="Rechte verbindingslijn 42"/>
            <p:cNvCxnSpPr>
              <a:stCxn id="45" idx="2"/>
              <a:endCxn id="69"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a:stCxn id="46" idx="3"/>
              <a:endCxn id="82"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45" name="Ovaal 44"/>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6" name="Ovaal 45"/>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7"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vooruit</a:t>
              </a:r>
            </a:p>
          </p:txBody>
        </p:sp>
        <p:sp>
          <p:nvSpPr>
            <p:cNvPr id="48"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terug</a:t>
              </a:r>
            </a:p>
          </p:txBody>
        </p:sp>
        <p:sp>
          <p:nvSpPr>
            <p:cNvPr id="49" name="Ovaal 48"/>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5</a:t>
              </a:r>
            </a:p>
          </p:txBody>
        </p:sp>
        <p:sp>
          <p:nvSpPr>
            <p:cNvPr id="50" name="Ovaal 49"/>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6</a:t>
              </a:r>
            </a:p>
          </p:txBody>
        </p:sp>
        <p:sp>
          <p:nvSpPr>
            <p:cNvPr id="51" name="Ovaal 50"/>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7</a:t>
              </a:r>
            </a:p>
          </p:txBody>
        </p:sp>
        <p:sp>
          <p:nvSpPr>
            <p:cNvPr id="52" name="Ovaal 51"/>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8</a:t>
              </a:r>
            </a:p>
          </p:txBody>
        </p:sp>
        <p:sp>
          <p:nvSpPr>
            <p:cNvPr id="53" name="Ovaal 52"/>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9</a:t>
              </a:r>
            </a:p>
          </p:txBody>
        </p:sp>
        <p:sp>
          <p:nvSpPr>
            <p:cNvPr id="54"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a:solidFill>
                    <a:schemeClr val="tx2"/>
                  </a:solidFill>
                  <a:latin typeface="+mj-lt"/>
                </a:rPr>
                <a:t>Kop</a:t>
              </a:r>
            </a:p>
          </p:txBody>
        </p:sp>
        <p:sp>
          <p:nvSpPr>
            <p:cNvPr id="55"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a:solidFill>
                    <a:schemeClr val="tx2"/>
                  </a:solidFill>
                  <a:latin typeface="+mn-lt"/>
                  <a:ea typeface="+mn-ea"/>
                  <a:cs typeface="+mn-cs"/>
                </a:rPr>
                <a:t>Numeriek</a:t>
              </a:r>
              <a:endParaRPr lang="en-GB" sz="1400" kern="1200">
                <a:solidFill>
                  <a:schemeClr val="tx2"/>
                </a:solidFill>
                <a:latin typeface="+mn-lt"/>
                <a:ea typeface="+mn-ea"/>
                <a:cs typeface="+mn-cs"/>
              </a:endParaRPr>
            </a:p>
          </p:txBody>
        </p:sp>
        <p:sp>
          <p:nvSpPr>
            <p:cNvPr id="56"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a:solidFill>
                    <a:schemeClr val="tx2"/>
                  </a:solidFill>
                  <a:latin typeface="+mn-lt"/>
                  <a:ea typeface="+mn-ea"/>
                  <a:cs typeface="+mn-cs"/>
                </a:rPr>
                <a:t>Num. Bullet</a:t>
              </a:r>
            </a:p>
          </p:txBody>
        </p:sp>
        <p:sp>
          <p:nvSpPr>
            <p:cNvPr id="57"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a:solidFill>
                    <a:schemeClr val="tx2"/>
                  </a:solidFill>
                  <a:latin typeface="+mn-lt"/>
                  <a:ea typeface="+mn-ea"/>
                  <a:cs typeface="+mn-cs"/>
                </a:rPr>
                <a:t>Cursief</a:t>
              </a:r>
            </a:p>
          </p:txBody>
        </p:sp>
        <p:sp>
          <p:nvSpPr>
            <p:cNvPr id="58"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a:solidFill>
                    <a:schemeClr val="tx2"/>
                  </a:solidFill>
                  <a:latin typeface="+mn-lt"/>
                  <a:ea typeface="+mn-ea"/>
                  <a:cs typeface="+mn-cs"/>
                </a:rPr>
                <a:t>Sub-bullet</a:t>
              </a:r>
            </a:p>
          </p:txBody>
        </p:sp>
        <p:grpSp>
          <p:nvGrpSpPr>
            <p:cNvPr id="59" name="Groep 58"/>
            <p:cNvGrpSpPr/>
            <p:nvPr userDrawn="1"/>
          </p:nvGrpSpPr>
          <p:grpSpPr>
            <a:xfrm>
              <a:off x="-950342" y="1837957"/>
              <a:ext cx="687412" cy="3758146"/>
              <a:chOff x="-740196" y="1837957"/>
              <a:chExt cx="1374825" cy="3758146"/>
            </a:xfrm>
          </p:grpSpPr>
          <p:sp>
            <p:nvSpPr>
              <p:cNvPr id="60"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1"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2"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3"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24 pt</a:t>
                </a:r>
              </a:p>
            </p:txBody>
          </p:sp>
          <p:sp>
            <p:nvSpPr>
              <p:cNvPr id="64"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32 pt</a:t>
                </a:r>
              </a:p>
            </p:txBody>
          </p:sp>
          <p:sp>
            <p:nvSpPr>
              <p:cNvPr id="65"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6"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7"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16 pt</a:t>
                </a:r>
              </a:p>
            </p:txBody>
          </p:sp>
          <p:sp>
            <p:nvSpPr>
              <p:cNvPr id="68"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grpSp>
      </p:grpSp>
    </p:spTree>
    <p:extLst>
      <p:ext uri="{BB962C8B-B14F-4D97-AF65-F5344CB8AC3E}">
        <p14:creationId xmlns:p14="http://schemas.microsoft.com/office/powerpoint/2010/main" val="322833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beelding (XL)">
    <p:spTree>
      <p:nvGrpSpPr>
        <p:cNvPr id="1" name=""/>
        <p:cNvGrpSpPr/>
        <p:nvPr/>
      </p:nvGrpSpPr>
      <p:grpSpPr>
        <a:xfrm>
          <a:off x="0" y="0"/>
          <a:ext cx="0" cy="0"/>
          <a:chOff x="0" y="0"/>
          <a:chExt cx="0" cy="0"/>
        </a:xfrm>
      </p:grpSpPr>
      <p:sp>
        <p:nvSpPr>
          <p:cNvPr id="8" name="Rechthoek 7"/>
          <p:cNvSpPr/>
          <p:nvPr userDrawn="1"/>
        </p:nvSpPr>
        <p:spPr>
          <a:xfrm>
            <a:off x="0" y="1420285"/>
            <a:ext cx="12192000" cy="452598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p>
        </p:txBody>
      </p:sp>
      <p:sp>
        <p:nvSpPr>
          <p:cNvPr id="2" name="Titel 1"/>
          <p:cNvSpPr>
            <a:spLocks noGrp="1"/>
          </p:cNvSpPr>
          <p:nvPr>
            <p:ph type="title"/>
          </p:nvPr>
        </p:nvSpPr>
        <p:spPr/>
        <p:txBody>
          <a:bodyPr/>
          <a:lstStyle/>
          <a:p>
            <a:r>
              <a:rPr lang="nl-NL"/>
              <a:t>Klik om de stijl te bewerken</a:t>
            </a:r>
            <a:endParaRPr lang="en-GB"/>
          </a:p>
        </p:txBody>
      </p:sp>
      <p:sp>
        <p:nvSpPr>
          <p:cNvPr id="4" name="Tijdelijke aanduiding voor datum 3"/>
          <p:cNvSpPr>
            <a:spLocks noGrp="1"/>
          </p:cNvSpPr>
          <p:nvPr>
            <p:ph type="dt" sz="half" idx="10"/>
          </p:nvPr>
        </p:nvSpPr>
        <p:spPr/>
        <p:txBody>
          <a:bodyPr/>
          <a:lstStyle/>
          <a:p>
            <a:fld id="{50FFCCBF-77D6-4D47-80C0-BA487AEBFF98}"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0" y="1420100"/>
            <a:ext cx="12192000" cy="4510800"/>
          </a:xfr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10" name="Tekstvak 9"/>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Afbeelding (XL)</a:t>
            </a:r>
          </a:p>
        </p:txBody>
      </p:sp>
      <p:sp>
        <p:nvSpPr>
          <p:cNvPr id="11" name="Tijdelijke aanduiding voor verticale tekst 2"/>
          <p:cNvSpPr>
            <a:spLocks noGrp="1"/>
          </p:cNvSpPr>
          <p:nvPr>
            <p:ph type="body" orient="vert" idx="14" hasCustomPrompt="1"/>
          </p:nvPr>
        </p:nvSpPr>
        <p:spPr>
          <a:xfrm>
            <a:off x="1" y="5426900"/>
            <a:ext cx="12191999" cy="504000"/>
          </a:xfrm>
          <a:solidFill>
            <a:schemeClr val="accent2">
              <a:lumMod val="60000"/>
              <a:lumOff val="40000"/>
            </a:schemeClr>
          </a:solidFill>
        </p:spPr>
        <p:txBody>
          <a:bodyPr vert="horz" lIns="540000" tIns="36000" rIns="216000" bIns="0" anchor="ctr"/>
          <a:lstStyle>
            <a:lvl1pPr algn="l">
              <a:defRPr sz="1799" b="0">
                <a:solidFill>
                  <a:schemeClr val="tx2"/>
                </a:solidFill>
              </a:defRPr>
            </a:lvl1pPr>
          </a:lstStyle>
          <a:p>
            <a:pPr lvl="0"/>
            <a:r>
              <a:rPr lang="nl-NL"/>
              <a:t>Onderschrift</a:t>
            </a:r>
          </a:p>
        </p:txBody>
      </p:sp>
      <p:grpSp>
        <p:nvGrpSpPr>
          <p:cNvPr id="12" name="Groep 11"/>
          <p:cNvGrpSpPr/>
          <p:nvPr userDrawn="1"/>
        </p:nvGrpSpPr>
        <p:grpSpPr>
          <a:xfrm>
            <a:off x="12360652" y="-26002"/>
            <a:ext cx="3064014" cy="4530930"/>
            <a:chOff x="15419739" y="-26002"/>
            <a:chExt cx="3064812" cy="4530930"/>
          </a:xfrm>
        </p:grpSpPr>
        <p:sp>
          <p:nvSpPr>
            <p:cNvPr id="13"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14"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15" name="Ovaal 14"/>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16" name="Ovaal 15"/>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1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9" name="Tekstvak 18"/>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0" name="Rechthoek 19"/>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1" name="Groep 20"/>
            <p:cNvGrpSpPr/>
            <p:nvPr userDrawn="1"/>
          </p:nvGrpSpPr>
          <p:grpSpPr>
            <a:xfrm>
              <a:off x="15563079" y="358984"/>
              <a:ext cx="2489424" cy="4145944"/>
              <a:chOff x="15563079" y="358984"/>
              <a:chExt cx="2315772" cy="4145944"/>
            </a:xfrm>
          </p:grpSpPr>
          <p:cxnSp>
            <p:nvCxnSpPr>
              <p:cNvPr id="23" name="Rechte verbindingslijn 22"/>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2" name="Afbeelding 2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374658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 Object (S)">
    <p:spTree>
      <p:nvGrpSpPr>
        <p:cNvPr id="1" name=""/>
        <p:cNvGrpSpPr/>
        <p:nvPr/>
      </p:nvGrpSpPr>
      <p:grpSpPr>
        <a:xfrm>
          <a:off x="0" y="0"/>
          <a:ext cx="0" cy="0"/>
          <a:chOff x="0" y="0"/>
          <a:chExt cx="0" cy="0"/>
        </a:xfrm>
      </p:grpSpPr>
      <p:sp>
        <p:nvSpPr>
          <p:cNvPr id="168" name="Rechthoek 167"/>
          <p:cNvSpPr/>
          <p:nvPr userDrawn="1"/>
        </p:nvSpPr>
        <p:spPr>
          <a:xfrm>
            <a:off x="7434035" y="1424764"/>
            <a:ext cx="4757966" cy="45167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verticale tekst 2"/>
          <p:cNvSpPr>
            <a:spLocks noGrp="1"/>
          </p:cNvSpPr>
          <p:nvPr>
            <p:ph type="body" orient="vert" idx="1"/>
          </p:nvPr>
        </p:nvSpPr>
        <p:spPr>
          <a:xfrm>
            <a:off x="472465" y="1420100"/>
            <a:ext cx="6960376" cy="4510800"/>
          </a:xfrm>
        </p:spPr>
        <p:txBody>
          <a:bodyPr vert="horz"/>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24EDF216-BBCE-4962-B39A-8C41B9E93B7B}"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3"/>
          </p:nvPr>
        </p:nvSpPr>
        <p:spPr>
          <a:xfrm>
            <a:off x="7834472" y="1641026"/>
            <a:ext cx="3955898" cy="3586068"/>
          </a:xfrm>
          <a:noFill/>
        </p:spPr>
        <p:txBody>
          <a:bodyPr anchor="ctr"/>
          <a:lstStyle>
            <a:lvl1pPr algn="ctr">
              <a:defRPr sz="1200"/>
            </a:lvl1pPr>
          </a:lstStyle>
          <a:p>
            <a:pPr lvl="0"/>
            <a:r>
              <a:rPr lang="nl-NL"/>
              <a:t>Klik om de modelstijlen te bewerken</a:t>
            </a:r>
          </a:p>
        </p:txBody>
      </p:sp>
      <p:sp>
        <p:nvSpPr>
          <p:cNvPr id="11" name="Tekstvak 10"/>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Tekst + Object (S)</a:t>
            </a:r>
          </a:p>
        </p:txBody>
      </p:sp>
      <p:sp>
        <p:nvSpPr>
          <p:cNvPr id="12" name="Tijdelijke aanduiding voor verticale tekst 2"/>
          <p:cNvSpPr>
            <a:spLocks noGrp="1"/>
          </p:cNvSpPr>
          <p:nvPr>
            <p:ph type="body" orient="vert" idx="14" hasCustomPrompt="1"/>
          </p:nvPr>
        </p:nvSpPr>
        <p:spPr>
          <a:xfrm>
            <a:off x="7432840" y="5437534"/>
            <a:ext cx="4759159" cy="504000"/>
          </a:xfrm>
          <a:solidFill>
            <a:schemeClr val="accent2">
              <a:lumMod val="60000"/>
              <a:lumOff val="40000"/>
            </a:schemeClr>
          </a:solidFill>
        </p:spPr>
        <p:txBody>
          <a:bodyPr vert="horz" lIns="360000" tIns="36000" rIns="216000" bIns="0" anchor="ctr"/>
          <a:lstStyle>
            <a:lvl1pPr algn="l">
              <a:defRPr sz="1799" b="0">
                <a:solidFill>
                  <a:schemeClr val="tx2"/>
                </a:solidFill>
              </a:defRPr>
            </a:lvl1pPr>
          </a:lstStyle>
          <a:p>
            <a:pPr lvl="0"/>
            <a:r>
              <a:rPr lang="nl-NL"/>
              <a:t>Onderschrift</a:t>
            </a:r>
          </a:p>
        </p:txBody>
      </p:sp>
      <p:grpSp>
        <p:nvGrpSpPr>
          <p:cNvPr id="7" name="Groep 6"/>
          <p:cNvGrpSpPr/>
          <p:nvPr userDrawn="1"/>
        </p:nvGrpSpPr>
        <p:grpSpPr>
          <a:xfrm>
            <a:off x="12360652" y="-26002"/>
            <a:ext cx="3064014" cy="6864697"/>
            <a:chOff x="12363871" y="-26002"/>
            <a:chExt cx="3064812" cy="6864697"/>
          </a:xfrm>
        </p:grpSpPr>
        <p:sp>
          <p:nvSpPr>
            <p:cNvPr id="14" name="Tekstvak 33"/>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 om een grafiek in te voegen</a:t>
              </a:r>
            </a:p>
          </p:txBody>
        </p:sp>
        <p:sp>
          <p:nvSpPr>
            <p:cNvPr id="15" name="Tekstvak 33"/>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Selecteer de grafiek die u wilt </a:t>
              </a:r>
              <a:b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invoegen en klik op </a:t>
              </a:r>
              <a:r>
                <a:rPr kumimoji="0" lang="nl-NL" sz="1400" b="1" i="0" u="none" strike="noStrike" kern="0" cap="none" spc="0" normalizeH="0" baseline="0" noProof="0">
                  <a:ln>
                    <a:noFill/>
                  </a:ln>
                  <a:solidFill>
                    <a:schemeClr val="tx1"/>
                  </a:solidFill>
                  <a:effectLst/>
                  <a:uLnTx/>
                  <a:uFillTx/>
                  <a:latin typeface="Calibri"/>
                  <a:ea typeface="Tahoma" pitchFamily="34" charset="0"/>
                  <a:cs typeface="Arial" pitchFamily="34" charset="0"/>
                </a:rPr>
                <a:t>‘Invoegen’</a:t>
              </a:r>
            </a:p>
          </p:txBody>
        </p:sp>
        <p:sp>
          <p:nvSpPr>
            <p:cNvPr id="16" name="Ovaal 15"/>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17" name="Ovaal 16"/>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18"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0" name="Tekstvak 19"/>
            <p:cNvSpPr txBox="1"/>
            <p:nvPr userDrawn="1"/>
          </p:nvSpPr>
          <p:spPr>
            <a:xfrm>
              <a:off x="12617212"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1" name="Rechthoek 20"/>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GRAFIEK INVOEGEN</a:t>
              </a:r>
            </a:p>
          </p:txBody>
        </p:sp>
        <p:cxnSp>
          <p:nvCxnSpPr>
            <p:cNvPr id="24" name="Rechte verbindingslijn 23"/>
            <p:cNvCxnSpPr/>
            <p:nvPr userDrawn="1"/>
          </p:nvCxnSpPr>
          <p:spPr>
            <a:xfrm>
              <a:off x="12507575" y="331688"/>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2507211" y="2537608"/>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a:off x="12507575" y="4423040"/>
              <a:ext cx="24890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6" name="Rechte verbindingslijn 95"/>
            <p:cNvCxnSpPr/>
            <p:nvPr userDrawn="1"/>
          </p:nvCxnSpPr>
          <p:spPr>
            <a:xfrm>
              <a:off x="12507575" y="6838695"/>
              <a:ext cx="24890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5" name="Rechte verbindingslijn 94"/>
            <p:cNvCxnSpPr/>
            <p:nvPr userDrawn="1"/>
          </p:nvCxnSpPr>
          <p:spPr>
            <a:xfrm>
              <a:off x="12507211" y="4898666"/>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8" name="Groep 27"/>
            <p:cNvGrpSpPr/>
            <p:nvPr userDrawn="1"/>
          </p:nvGrpSpPr>
          <p:grpSpPr>
            <a:xfrm>
              <a:off x="12436353" y="1728359"/>
              <a:ext cx="689983" cy="573048"/>
              <a:chOff x="15171969" y="1587338"/>
              <a:chExt cx="755407" cy="627385"/>
            </a:xfrm>
          </p:grpSpPr>
          <p:sp>
            <p:nvSpPr>
              <p:cNvPr id="82"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nvGrpSpPr>
              <p:cNvPr id="83" name="Groep 82"/>
              <p:cNvGrpSpPr/>
              <p:nvPr userDrawn="1"/>
            </p:nvGrpSpPr>
            <p:grpSpPr>
              <a:xfrm>
                <a:off x="15281106" y="1587338"/>
                <a:ext cx="511775" cy="560304"/>
                <a:chOff x="10604642" y="969717"/>
                <a:chExt cx="1290643" cy="1427163"/>
              </a:xfrm>
            </p:grpSpPr>
            <p:grpSp>
              <p:nvGrpSpPr>
                <p:cNvPr id="84" name="Group 879"/>
                <p:cNvGrpSpPr>
                  <a:grpSpLocks noChangeAspect="1"/>
                </p:cNvGrpSpPr>
                <p:nvPr userDrawn="1"/>
              </p:nvGrpSpPr>
              <p:grpSpPr bwMode="auto">
                <a:xfrm>
                  <a:off x="10604642" y="969717"/>
                  <a:ext cx="1290643" cy="1427163"/>
                  <a:chOff x="4798" y="1515"/>
                  <a:chExt cx="813" cy="899"/>
                </a:xfrm>
              </p:grpSpPr>
              <p:sp>
                <p:nvSpPr>
                  <p:cNvPr id="86"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87"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88"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89"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90"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91"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92"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93"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94"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sp>
              <p:nvSpPr>
                <p:cNvPr id="85" name="Vrije vorm 84"/>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grpSp>
          <p:nvGrpSpPr>
            <p:cNvPr id="29" name="Groep 28"/>
            <p:cNvGrpSpPr/>
            <p:nvPr userDrawn="1"/>
          </p:nvGrpSpPr>
          <p:grpSpPr>
            <a:xfrm>
              <a:off x="12548778" y="6003628"/>
              <a:ext cx="1980859" cy="542924"/>
              <a:chOff x="12390702" y="6054428"/>
              <a:chExt cx="1980859" cy="542924"/>
            </a:xfrm>
          </p:grpSpPr>
          <p:sp>
            <p:nvSpPr>
              <p:cNvPr id="48" name="Rechthoek 47"/>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49" name="Rechthoek 48"/>
              <p:cNvSpPr/>
              <p:nvPr/>
            </p:nvSpPr>
            <p:spPr>
              <a:xfrm>
                <a:off x="12662053" y="6062530"/>
                <a:ext cx="1327608" cy="261610"/>
              </a:xfrm>
              <a:prstGeom prst="rect">
                <a:avLst/>
              </a:prstGeom>
            </p:spPr>
            <p:txBody>
              <a:bodyPr wrap="none">
                <a:spAutoFit/>
              </a:bodyPr>
              <a:lstStyle/>
              <a:p>
                <a:r>
                  <a:rPr lang="en-US" sz="1100">
                    <a:latin typeface="Segoe UI Light" panose="020B0502040204020203" pitchFamily="34" charset="0"/>
                    <a:ea typeface="Adobe Heiti Std R" panose="020B0400000000000000" pitchFamily="34" charset="-128"/>
                    <a:cs typeface="Segoe UI Light" panose="020B0502040204020203" pitchFamily="34" charset="0"/>
                  </a:rPr>
                  <a:t>Ander </a:t>
                </a:r>
                <a:r>
                  <a:rPr lang="en-US" sz="1100" err="1">
                    <a:latin typeface="Segoe UI Light" panose="020B0502040204020203" pitchFamily="34" charset="0"/>
                    <a:ea typeface="Adobe Heiti Std R" panose="020B0400000000000000" pitchFamily="34" charset="-128"/>
                    <a:cs typeface="Segoe UI Light" panose="020B0502040204020203" pitchFamily="34" charset="0"/>
                  </a:rPr>
                  <a:t>grafiektype</a:t>
                </a:r>
                <a:r>
                  <a:rPr lang="en-US" sz="1100">
                    <a:latin typeface="Segoe UI Light" panose="020B0502040204020203" pitchFamily="34" charset="0"/>
                    <a:ea typeface="Adobe Heiti Std R" panose="020B0400000000000000" pitchFamily="34" charset="-128"/>
                    <a:cs typeface="Segoe UI Light" panose="020B0502040204020203" pitchFamily="34" charset="0"/>
                  </a:rPr>
                  <a:t>…</a:t>
                </a:r>
              </a:p>
            </p:txBody>
          </p:sp>
          <p:sp>
            <p:nvSpPr>
              <p:cNvPr id="50" name="Gelijkbenige driehoek 49"/>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51" name="Afgeronde rechthoek 50"/>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err="1">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Gegevens</a:t>
                </a:r>
                <a:r>
                  <a:rPr lang="en-US" sz="1200">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 </a:t>
                </a:r>
                <a:r>
                  <a:rPr lang="en-US" sz="1200" err="1">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bewerken</a:t>
                </a:r>
                <a:r>
                  <a:rPr lang="en-US" sz="1200">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a:t>
                </a:r>
              </a:p>
            </p:txBody>
          </p:sp>
          <p:grpSp>
            <p:nvGrpSpPr>
              <p:cNvPr id="52" name="Groep 51"/>
              <p:cNvGrpSpPr/>
              <p:nvPr/>
            </p:nvGrpSpPr>
            <p:grpSpPr>
              <a:xfrm>
                <a:off x="12461788" y="6100223"/>
                <a:ext cx="204691" cy="170000"/>
                <a:chOff x="15171969" y="1587338"/>
                <a:chExt cx="755407" cy="627385"/>
              </a:xfrm>
            </p:grpSpPr>
            <p:sp>
              <p:nvSpPr>
                <p:cNvPr id="69"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nvGrpSpPr>
                <p:cNvPr id="70" name="Groep 69"/>
                <p:cNvGrpSpPr/>
                <p:nvPr userDrawn="1"/>
              </p:nvGrpSpPr>
              <p:grpSpPr>
                <a:xfrm>
                  <a:off x="15281106" y="1587338"/>
                  <a:ext cx="511775" cy="560304"/>
                  <a:chOff x="10604642" y="969717"/>
                  <a:chExt cx="1290643" cy="1427163"/>
                </a:xfrm>
              </p:grpSpPr>
              <p:grpSp>
                <p:nvGrpSpPr>
                  <p:cNvPr id="71" name="Group 879"/>
                  <p:cNvGrpSpPr>
                    <a:grpSpLocks noChangeAspect="1"/>
                  </p:cNvGrpSpPr>
                  <p:nvPr userDrawn="1"/>
                </p:nvGrpSpPr>
                <p:grpSpPr bwMode="auto">
                  <a:xfrm>
                    <a:off x="10604642" y="969717"/>
                    <a:ext cx="1290643" cy="1427163"/>
                    <a:chOff x="4798" y="1515"/>
                    <a:chExt cx="813" cy="899"/>
                  </a:xfrm>
                </p:grpSpPr>
                <p:sp>
                  <p:nvSpPr>
                    <p:cNvPr id="73"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4"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5"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6"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7"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8"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9"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80"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81"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sp>
                <p:nvSpPr>
                  <p:cNvPr id="72" name="Vrije vorm 71"/>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grpSp>
            <p:nvGrpSpPr>
              <p:cNvPr id="53" name="Groep 52"/>
              <p:cNvGrpSpPr/>
              <p:nvPr/>
            </p:nvGrpSpPr>
            <p:grpSpPr>
              <a:xfrm>
                <a:off x="12468521" y="6356844"/>
                <a:ext cx="133446" cy="114786"/>
                <a:chOff x="14587469" y="6356844"/>
                <a:chExt cx="133446" cy="114786"/>
              </a:xfrm>
            </p:grpSpPr>
            <p:sp>
              <p:nvSpPr>
                <p:cNvPr id="59" name="Rectangle 6"/>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0" name="Rectangle 15"/>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1" name="Freeform 14"/>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cxnSp>
              <p:nvCxnSpPr>
                <p:cNvPr id="62" name="Rechte verbindingslijn 61"/>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8" name="Rectangle 13"/>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nvGrpSpPr>
              <p:cNvPr id="54" name="Groep 53"/>
              <p:cNvGrpSpPr/>
              <p:nvPr/>
            </p:nvGrpSpPr>
            <p:grpSpPr>
              <a:xfrm>
                <a:off x="12529899" y="6421402"/>
                <a:ext cx="97399" cy="97399"/>
                <a:chOff x="14546483" y="5323041"/>
                <a:chExt cx="242460" cy="242460"/>
              </a:xfrm>
            </p:grpSpPr>
            <p:sp>
              <p:nvSpPr>
                <p:cNvPr id="55" name="Rechthoek 54"/>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grpSp>
              <p:nvGrpSpPr>
                <p:cNvPr id="56" name="Groep 55"/>
                <p:cNvGrpSpPr/>
                <p:nvPr/>
              </p:nvGrpSpPr>
              <p:grpSpPr>
                <a:xfrm>
                  <a:off x="14568035" y="5357818"/>
                  <a:ext cx="199836" cy="175226"/>
                  <a:chOff x="14559757" y="5349611"/>
                  <a:chExt cx="216392" cy="191641"/>
                </a:xfrm>
              </p:grpSpPr>
              <p:sp>
                <p:nvSpPr>
                  <p:cNvPr id="57" name="Parallellogram 56"/>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58" name="Parallellogram 57"/>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grpSp>
        <p:sp>
          <p:nvSpPr>
            <p:cNvPr id="38" name="Tekstvak 33"/>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sz="1400"/>
                <a:t>Selecteer de grafiek, klik op de rechter muisknop en kies </a:t>
              </a:r>
              <a:r>
                <a:rPr lang="nl-NL" sz="1400" b="1"/>
                <a:t>‘Gegevens bewerken’</a:t>
              </a:r>
            </a:p>
          </p:txBody>
        </p:sp>
        <p:sp>
          <p:nvSpPr>
            <p:cNvPr id="41" name="Rechthoek 40"/>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1">
                  <a:solidFill>
                    <a:schemeClr val="tx2"/>
                  </a:solidFill>
                </a:rPr>
                <a:t>GRAFIEK BEWERKEN</a:t>
              </a:r>
            </a:p>
          </p:txBody>
        </p:sp>
        <p:pic>
          <p:nvPicPr>
            <p:cNvPr id="43" name="Picture 3"/>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7" name="Groep 96"/>
          <p:cNvGrpSpPr/>
          <p:nvPr userDrawn="1"/>
        </p:nvGrpSpPr>
        <p:grpSpPr>
          <a:xfrm>
            <a:off x="-2973059" y="0"/>
            <a:ext cx="2807581" cy="5805264"/>
            <a:chOff x="-2973833" y="0"/>
            <a:chExt cx="2808312" cy="5805264"/>
          </a:xfrm>
        </p:grpSpPr>
        <p:sp>
          <p:nvSpPr>
            <p:cNvPr id="98" name="Rechthoek 97"/>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TEKST LEVELS</a:t>
              </a:r>
            </a:p>
          </p:txBody>
        </p:sp>
        <p:sp>
          <p:nvSpPr>
            <p:cNvPr id="99"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a:solidFill>
                    <a:schemeClr val="tx2"/>
                  </a:solidFill>
                </a:rPr>
                <a:t>Lees-tekst</a:t>
              </a:r>
            </a:p>
          </p:txBody>
        </p:sp>
        <p:sp>
          <p:nvSpPr>
            <p:cNvPr id="100" name="Ovaal 99"/>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1</a:t>
              </a:r>
            </a:p>
          </p:txBody>
        </p:sp>
        <p:sp>
          <p:nvSpPr>
            <p:cNvPr id="101" name="Ovaal 100"/>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2</a:t>
              </a:r>
            </a:p>
          </p:txBody>
        </p:sp>
        <p:sp>
          <p:nvSpPr>
            <p:cNvPr id="102" name="Ovaal 101"/>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3</a:t>
              </a:r>
            </a:p>
          </p:txBody>
        </p:sp>
        <p:sp>
          <p:nvSpPr>
            <p:cNvPr id="103" name="Ovaal 102"/>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4</a:t>
              </a:r>
            </a:p>
          </p:txBody>
        </p:sp>
        <p:sp>
          <p:nvSpPr>
            <p:cNvPr id="104"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a:solidFill>
                    <a:schemeClr val="tx2"/>
                  </a:solidFill>
                </a:rPr>
                <a:t>Bullet</a:t>
              </a:r>
            </a:p>
          </p:txBody>
        </p:sp>
        <p:sp>
          <p:nvSpPr>
            <p:cNvPr id="105"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a:solidFill>
                    <a:schemeClr val="tx2"/>
                  </a:solidFill>
                  <a:latin typeface="+mn-lt"/>
                  <a:ea typeface="+mn-ea"/>
                  <a:cs typeface="+mn-cs"/>
                </a:rPr>
                <a:t>Sub-bullet</a:t>
              </a:r>
            </a:p>
          </p:txBody>
        </p:sp>
        <p:sp>
          <p:nvSpPr>
            <p:cNvPr id="106"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a:solidFill>
                    <a:schemeClr val="tx2"/>
                  </a:solidFill>
                  <a:latin typeface="+mn-lt"/>
                  <a:ea typeface="+mn-ea"/>
                  <a:cs typeface="+mn-cs"/>
                </a:rPr>
                <a:t>Sub-kop</a:t>
              </a:r>
            </a:p>
          </p:txBody>
        </p:sp>
        <p:cxnSp>
          <p:nvCxnSpPr>
            <p:cNvPr id="107" name="Rechte verbindingslijn 106"/>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9" name="Rechte verbindingslijn 108"/>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10" name="Picture 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 name="Picture 4"/>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2" name="Groep 111"/>
            <p:cNvGrpSpPr/>
            <p:nvPr userDrawn="1"/>
          </p:nvGrpSpPr>
          <p:grpSpPr>
            <a:xfrm>
              <a:off x="-2098870" y="523279"/>
              <a:ext cx="435437" cy="427699"/>
              <a:chOff x="-1085063" y="758027"/>
              <a:chExt cx="633800" cy="622540"/>
            </a:xfrm>
          </p:grpSpPr>
          <p:sp>
            <p:nvSpPr>
              <p:cNvPr id="153" name="Afgeronde rechthoek 152"/>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a:p>
            </p:txBody>
          </p:sp>
          <p:grpSp>
            <p:nvGrpSpPr>
              <p:cNvPr id="154" name="Groep 153"/>
              <p:cNvGrpSpPr/>
              <p:nvPr userDrawn="1"/>
            </p:nvGrpSpPr>
            <p:grpSpPr>
              <a:xfrm>
                <a:off x="-977746" y="864082"/>
                <a:ext cx="419166" cy="410430"/>
                <a:chOff x="6366933" y="309013"/>
                <a:chExt cx="1901295" cy="1861668"/>
              </a:xfrm>
              <a:solidFill>
                <a:schemeClr val="tx1"/>
              </a:solidFill>
            </p:grpSpPr>
            <p:sp>
              <p:nvSpPr>
                <p:cNvPr id="155" name="Rechthoek 154"/>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56" name="Rechthoek 155"/>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57" name="Rechthoek 156"/>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58" name="Rechthoek 157"/>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59" name="Rechthoek 158"/>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60" name="Rechthoek 159"/>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61" name="Rechthoek 160"/>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62" name="Rechthoek 161"/>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63" name="Rechthoek 162"/>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64" name="Rechthoek 163"/>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65" name="Vrije vorm 164"/>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113" name="Groep 112"/>
            <p:cNvGrpSpPr/>
            <p:nvPr userDrawn="1"/>
          </p:nvGrpSpPr>
          <p:grpSpPr>
            <a:xfrm>
              <a:off x="-2095303" y="1071657"/>
              <a:ext cx="435437" cy="427699"/>
              <a:chOff x="-1845083" y="758027"/>
              <a:chExt cx="633800" cy="622540"/>
            </a:xfrm>
          </p:grpSpPr>
          <p:sp>
            <p:nvSpPr>
              <p:cNvPr id="140" name="Afgeronde rechthoek 139"/>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141" name="Groep 140"/>
              <p:cNvGrpSpPr/>
              <p:nvPr userDrawn="1"/>
            </p:nvGrpSpPr>
            <p:grpSpPr>
              <a:xfrm>
                <a:off x="-1737766" y="864082"/>
                <a:ext cx="419166" cy="410430"/>
                <a:chOff x="3708400" y="309013"/>
                <a:chExt cx="1901295" cy="1861668"/>
              </a:xfrm>
              <a:solidFill>
                <a:schemeClr val="tx1"/>
              </a:solidFill>
            </p:grpSpPr>
            <p:sp>
              <p:nvSpPr>
                <p:cNvPr id="142" name="Rechthoek 141"/>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3" name="Rechthoek 142"/>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4" name="Rechthoek 143"/>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5" name="Rechthoek 144"/>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6" name="Rechthoek 145"/>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7" name="Rechthoek 146"/>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8" name="Rechthoek 147"/>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9" name="Rechthoek 148"/>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50" name="Rechthoek 149"/>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51" name="Rechthoek 150"/>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52" name="Vrije vorm 151"/>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114" name="Rechte verbindingslijn 113"/>
            <p:cNvCxnSpPr>
              <a:stCxn id="116" idx="2"/>
              <a:endCxn id="140"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5" name="Rechte verbindingslijn 114"/>
            <p:cNvCxnSpPr>
              <a:stCxn id="117" idx="3"/>
              <a:endCxn id="153"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16" name="Ovaal 115"/>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7" name="Ovaal 116"/>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8"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vooruit</a:t>
              </a:r>
            </a:p>
          </p:txBody>
        </p:sp>
        <p:sp>
          <p:nvSpPr>
            <p:cNvPr id="119"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terug</a:t>
              </a:r>
            </a:p>
          </p:txBody>
        </p:sp>
        <p:sp>
          <p:nvSpPr>
            <p:cNvPr id="120" name="Ovaal 119"/>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5</a:t>
              </a:r>
            </a:p>
          </p:txBody>
        </p:sp>
        <p:sp>
          <p:nvSpPr>
            <p:cNvPr id="121" name="Ovaal 120"/>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6</a:t>
              </a:r>
            </a:p>
          </p:txBody>
        </p:sp>
        <p:sp>
          <p:nvSpPr>
            <p:cNvPr id="122" name="Ovaal 121"/>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7</a:t>
              </a:r>
            </a:p>
          </p:txBody>
        </p:sp>
        <p:sp>
          <p:nvSpPr>
            <p:cNvPr id="123" name="Ovaal 122"/>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8</a:t>
              </a:r>
            </a:p>
          </p:txBody>
        </p:sp>
        <p:sp>
          <p:nvSpPr>
            <p:cNvPr id="124" name="Ovaal 123"/>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9</a:t>
              </a:r>
            </a:p>
          </p:txBody>
        </p:sp>
        <p:sp>
          <p:nvSpPr>
            <p:cNvPr id="125"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a:solidFill>
                    <a:schemeClr val="tx2"/>
                  </a:solidFill>
                  <a:latin typeface="+mj-lt"/>
                </a:rPr>
                <a:t>Kop</a:t>
              </a:r>
            </a:p>
          </p:txBody>
        </p:sp>
        <p:sp>
          <p:nvSpPr>
            <p:cNvPr id="126"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a:solidFill>
                    <a:schemeClr val="tx2"/>
                  </a:solidFill>
                  <a:latin typeface="+mn-lt"/>
                  <a:ea typeface="+mn-ea"/>
                  <a:cs typeface="+mn-cs"/>
                </a:rPr>
                <a:t>Numeriek</a:t>
              </a:r>
              <a:endParaRPr lang="en-GB" sz="1400" kern="1200">
                <a:solidFill>
                  <a:schemeClr val="tx2"/>
                </a:solidFill>
                <a:latin typeface="+mn-lt"/>
                <a:ea typeface="+mn-ea"/>
                <a:cs typeface="+mn-cs"/>
              </a:endParaRPr>
            </a:p>
          </p:txBody>
        </p:sp>
        <p:sp>
          <p:nvSpPr>
            <p:cNvPr id="127"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a:solidFill>
                    <a:schemeClr val="tx2"/>
                  </a:solidFill>
                  <a:latin typeface="+mn-lt"/>
                  <a:ea typeface="+mn-ea"/>
                  <a:cs typeface="+mn-cs"/>
                </a:rPr>
                <a:t>Num. Bullet</a:t>
              </a:r>
            </a:p>
          </p:txBody>
        </p:sp>
        <p:sp>
          <p:nvSpPr>
            <p:cNvPr id="128"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a:solidFill>
                    <a:schemeClr val="tx2"/>
                  </a:solidFill>
                  <a:latin typeface="+mn-lt"/>
                  <a:ea typeface="+mn-ea"/>
                  <a:cs typeface="+mn-cs"/>
                </a:rPr>
                <a:t>Cursief</a:t>
              </a:r>
            </a:p>
          </p:txBody>
        </p:sp>
        <p:sp>
          <p:nvSpPr>
            <p:cNvPr id="129"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a:solidFill>
                    <a:schemeClr val="tx2"/>
                  </a:solidFill>
                  <a:latin typeface="+mn-lt"/>
                  <a:ea typeface="+mn-ea"/>
                  <a:cs typeface="+mn-cs"/>
                </a:rPr>
                <a:t>Sub-bullet</a:t>
              </a:r>
            </a:p>
          </p:txBody>
        </p:sp>
        <p:grpSp>
          <p:nvGrpSpPr>
            <p:cNvPr id="130" name="Groep 129"/>
            <p:cNvGrpSpPr/>
            <p:nvPr userDrawn="1"/>
          </p:nvGrpSpPr>
          <p:grpSpPr>
            <a:xfrm>
              <a:off x="-950342" y="1837957"/>
              <a:ext cx="687412" cy="3758146"/>
              <a:chOff x="-740196" y="1837957"/>
              <a:chExt cx="1374825" cy="3758146"/>
            </a:xfrm>
          </p:grpSpPr>
          <p:sp>
            <p:nvSpPr>
              <p:cNvPr id="131"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132"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133"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134"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24 pt</a:t>
                </a:r>
              </a:p>
            </p:txBody>
          </p:sp>
          <p:sp>
            <p:nvSpPr>
              <p:cNvPr id="135"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32 pt</a:t>
                </a:r>
              </a:p>
            </p:txBody>
          </p:sp>
          <p:sp>
            <p:nvSpPr>
              <p:cNvPr id="136"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137"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138"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16 pt</a:t>
                </a:r>
              </a:p>
            </p:txBody>
          </p:sp>
          <p:sp>
            <p:nvSpPr>
              <p:cNvPr id="139"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grpSp>
      </p:grpSp>
    </p:spTree>
    <p:extLst>
      <p:ext uri="{BB962C8B-B14F-4D97-AF65-F5344CB8AC3E}">
        <p14:creationId xmlns:p14="http://schemas.microsoft.com/office/powerpoint/2010/main" val="372136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Object (M)">
    <p:spTree>
      <p:nvGrpSpPr>
        <p:cNvPr id="1" name=""/>
        <p:cNvGrpSpPr/>
        <p:nvPr/>
      </p:nvGrpSpPr>
      <p:grpSpPr>
        <a:xfrm>
          <a:off x="0" y="0"/>
          <a:ext cx="0" cy="0"/>
          <a:chOff x="0" y="0"/>
          <a:chExt cx="0" cy="0"/>
        </a:xfrm>
      </p:grpSpPr>
      <p:sp>
        <p:nvSpPr>
          <p:cNvPr id="148" name="Rechthoek 147"/>
          <p:cNvSpPr/>
          <p:nvPr userDrawn="1"/>
        </p:nvSpPr>
        <p:spPr>
          <a:xfrm>
            <a:off x="6114536" y="1424764"/>
            <a:ext cx="6077464" cy="45167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verticale tekst 2"/>
          <p:cNvSpPr>
            <a:spLocks noGrp="1"/>
          </p:cNvSpPr>
          <p:nvPr>
            <p:ph type="body" orient="vert" idx="1"/>
          </p:nvPr>
        </p:nvSpPr>
        <p:spPr>
          <a:xfrm>
            <a:off x="472464" y="1420100"/>
            <a:ext cx="5650016" cy="4510800"/>
          </a:xfrm>
        </p:spPr>
        <p:txBody>
          <a:bodyPr vert="horz"/>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C6CD084F-28B6-4A4B-9480-3170CE37F206}"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4"/>
          </p:nvPr>
        </p:nvSpPr>
        <p:spPr>
          <a:xfrm>
            <a:off x="6489908" y="1641026"/>
            <a:ext cx="5330647" cy="3586068"/>
          </a:xfrm>
          <a:noFill/>
        </p:spPr>
        <p:txBody>
          <a:bodyPr anchor="ctr"/>
          <a:lstStyle>
            <a:lvl1pPr algn="ctr">
              <a:defRPr sz="1200"/>
            </a:lvl1pPr>
          </a:lstStyle>
          <a:p>
            <a:pPr lvl="0"/>
            <a:r>
              <a:rPr lang="nl-NL"/>
              <a:t>Klik om de modelstijlen te bewerken</a:t>
            </a:r>
          </a:p>
        </p:txBody>
      </p:sp>
      <p:sp>
        <p:nvSpPr>
          <p:cNvPr id="11" name="Tekstvak 10"/>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Tekst + Object (M)</a:t>
            </a:r>
          </a:p>
        </p:txBody>
      </p:sp>
      <p:sp>
        <p:nvSpPr>
          <p:cNvPr id="12" name="Tijdelijke aanduiding voor verticale tekst 2"/>
          <p:cNvSpPr>
            <a:spLocks noGrp="1"/>
          </p:cNvSpPr>
          <p:nvPr>
            <p:ph type="body" orient="vert" idx="15" hasCustomPrompt="1"/>
          </p:nvPr>
        </p:nvSpPr>
        <p:spPr>
          <a:xfrm>
            <a:off x="6122479" y="5437534"/>
            <a:ext cx="6069520" cy="504000"/>
          </a:xfrm>
          <a:solidFill>
            <a:schemeClr val="accent2">
              <a:lumMod val="60000"/>
              <a:lumOff val="40000"/>
            </a:schemeClr>
          </a:solidFill>
        </p:spPr>
        <p:txBody>
          <a:bodyPr vert="horz" lIns="324000" tIns="36000" rIns="216000" bIns="0" anchor="ctr"/>
          <a:lstStyle>
            <a:lvl1pPr algn="l">
              <a:defRPr sz="1799" b="0">
                <a:solidFill>
                  <a:schemeClr val="tx2"/>
                </a:solidFill>
              </a:defRPr>
            </a:lvl1pPr>
          </a:lstStyle>
          <a:p>
            <a:pPr lvl="0"/>
            <a:r>
              <a:rPr lang="nl-NL"/>
              <a:t>Onderschrift</a:t>
            </a:r>
          </a:p>
        </p:txBody>
      </p:sp>
      <p:grpSp>
        <p:nvGrpSpPr>
          <p:cNvPr id="13" name="Groep 12"/>
          <p:cNvGrpSpPr/>
          <p:nvPr userDrawn="1"/>
        </p:nvGrpSpPr>
        <p:grpSpPr>
          <a:xfrm>
            <a:off x="12360652" y="-26002"/>
            <a:ext cx="3064014" cy="6864697"/>
            <a:chOff x="12363871" y="-26002"/>
            <a:chExt cx="3064812" cy="6864697"/>
          </a:xfrm>
        </p:grpSpPr>
        <p:sp>
          <p:nvSpPr>
            <p:cNvPr id="14" name="Tekstvak 33"/>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 om een grafiek in te voegen</a:t>
              </a:r>
            </a:p>
          </p:txBody>
        </p:sp>
        <p:sp>
          <p:nvSpPr>
            <p:cNvPr id="15" name="Tekstvak 33"/>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Selecteer de grafiek die u wilt </a:t>
              </a:r>
              <a:b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invoegen en klik op </a:t>
              </a:r>
              <a:r>
                <a:rPr kumimoji="0" lang="nl-NL" sz="1400" b="1" i="0" u="none" strike="noStrike" kern="0" cap="none" spc="0" normalizeH="0" baseline="0" noProof="0">
                  <a:ln>
                    <a:noFill/>
                  </a:ln>
                  <a:solidFill>
                    <a:schemeClr val="tx1"/>
                  </a:solidFill>
                  <a:effectLst/>
                  <a:uLnTx/>
                  <a:uFillTx/>
                  <a:latin typeface="Calibri"/>
                  <a:ea typeface="Tahoma" pitchFamily="34" charset="0"/>
                  <a:cs typeface="Arial" pitchFamily="34" charset="0"/>
                </a:rPr>
                <a:t>‘Invoegen’</a:t>
              </a:r>
            </a:p>
          </p:txBody>
        </p:sp>
        <p:sp>
          <p:nvSpPr>
            <p:cNvPr id="16" name="Ovaal 15"/>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17" name="Ovaal 16"/>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18"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0" name="Tekstvak 19"/>
            <p:cNvSpPr txBox="1"/>
            <p:nvPr userDrawn="1"/>
          </p:nvSpPr>
          <p:spPr>
            <a:xfrm>
              <a:off x="12617212"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1" name="Rechthoek 20"/>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GRAFIEK INVOEGEN</a:t>
              </a:r>
            </a:p>
          </p:txBody>
        </p:sp>
        <p:cxnSp>
          <p:nvCxnSpPr>
            <p:cNvPr id="22" name="Rechte verbindingslijn 21"/>
            <p:cNvCxnSpPr/>
            <p:nvPr userDrawn="1"/>
          </p:nvCxnSpPr>
          <p:spPr>
            <a:xfrm>
              <a:off x="12507575" y="331688"/>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userDrawn="1"/>
          </p:nvCxnSpPr>
          <p:spPr>
            <a:xfrm>
              <a:off x="12507211" y="2537608"/>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a:off x="12507575" y="4423040"/>
              <a:ext cx="24890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2507575" y="6838695"/>
              <a:ext cx="24890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a:off x="12507211" y="4898666"/>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7" name="Groep 26"/>
            <p:cNvGrpSpPr/>
            <p:nvPr userDrawn="1"/>
          </p:nvGrpSpPr>
          <p:grpSpPr>
            <a:xfrm>
              <a:off x="12436353" y="1728359"/>
              <a:ext cx="689983" cy="573048"/>
              <a:chOff x="15171969" y="1587338"/>
              <a:chExt cx="755407" cy="627385"/>
            </a:xfrm>
          </p:grpSpPr>
          <p:sp>
            <p:nvSpPr>
              <p:cNvPr id="66"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nvGrpSpPr>
              <p:cNvPr id="67" name="Groep 66"/>
              <p:cNvGrpSpPr/>
              <p:nvPr userDrawn="1"/>
            </p:nvGrpSpPr>
            <p:grpSpPr>
              <a:xfrm>
                <a:off x="15281106" y="1587338"/>
                <a:ext cx="511775" cy="560304"/>
                <a:chOff x="10604642" y="969717"/>
                <a:chExt cx="1290643" cy="1427163"/>
              </a:xfrm>
            </p:grpSpPr>
            <p:grpSp>
              <p:nvGrpSpPr>
                <p:cNvPr id="68" name="Group 879"/>
                <p:cNvGrpSpPr>
                  <a:grpSpLocks noChangeAspect="1"/>
                </p:cNvGrpSpPr>
                <p:nvPr userDrawn="1"/>
              </p:nvGrpSpPr>
              <p:grpSpPr bwMode="auto">
                <a:xfrm>
                  <a:off x="10604642" y="969717"/>
                  <a:ext cx="1290643" cy="1427163"/>
                  <a:chOff x="4798" y="1515"/>
                  <a:chExt cx="813" cy="899"/>
                </a:xfrm>
              </p:grpSpPr>
              <p:sp>
                <p:nvSpPr>
                  <p:cNvPr id="70"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1"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2"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3"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4"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5"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6"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7"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8"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sp>
              <p:nvSpPr>
                <p:cNvPr id="69" name="Vrije vorm 68"/>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grpSp>
          <p:nvGrpSpPr>
            <p:cNvPr id="28" name="Groep 27"/>
            <p:cNvGrpSpPr/>
            <p:nvPr userDrawn="1"/>
          </p:nvGrpSpPr>
          <p:grpSpPr>
            <a:xfrm>
              <a:off x="12548778" y="6003628"/>
              <a:ext cx="1980859" cy="542924"/>
              <a:chOff x="12390702" y="6054428"/>
              <a:chExt cx="1980859" cy="542924"/>
            </a:xfrm>
          </p:grpSpPr>
          <p:sp>
            <p:nvSpPr>
              <p:cNvPr id="32" name="Rechthoek 31"/>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33" name="Rechthoek 32"/>
              <p:cNvSpPr/>
              <p:nvPr/>
            </p:nvSpPr>
            <p:spPr>
              <a:xfrm>
                <a:off x="12662053" y="6062530"/>
                <a:ext cx="1327608" cy="261610"/>
              </a:xfrm>
              <a:prstGeom prst="rect">
                <a:avLst/>
              </a:prstGeom>
            </p:spPr>
            <p:txBody>
              <a:bodyPr wrap="none">
                <a:spAutoFit/>
              </a:bodyPr>
              <a:lstStyle/>
              <a:p>
                <a:r>
                  <a:rPr lang="en-US" sz="1100">
                    <a:latin typeface="Segoe UI Light" panose="020B0502040204020203" pitchFamily="34" charset="0"/>
                    <a:ea typeface="Adobe Heiti Std R" panose="020B0400000000000000" pitchFamily="34" charset="-128"/>
                    <a:cs typeface="Segoe UI Light" panose="020B0502040204020203" pitchFamily="34" charset="0"/>
                  </a:rPr>
                  <a:t>Ander </a:t>
                </a:r>
                <a:r>
                  <a:rPr lang="en-US" sz="1100" err="1">
                    <a:latin typeface="Segoe UI Light" panose="020B0502040204020203" pitchFamily="34" charset="0"/>
                    <a:ea typeface="Adobe Heiti Std R" panose="020B0400000000000000" pitchFamily="34" charset="-128"/>
                    <a:cs typeface="Segoe UI Light" panose="020B0502040204020203" pitchFamily="34" charset="0"/>
                  </a:rPr>
                  <a:t>grafiektype</a:t>
                </a:r>
                <a:r>
                  <a:rPr lang="en-US" sz="1100">
                    <a:latin typeface="Segoe UI Light" panose="020B0502040204020203" pitchFamily="34" charset="0"/>
                    <a:ea typeface="Adobe Heiti Std R" panose="020B0400000000000000" pitchFamily="34" charset="-128"/>
                    <a:cs typeface="Segoe UI Light" panose="020B0502040204020203" pitchFamily="34" charset="0"/>
                  </a:rPr>
                  <a:t>…</a:t>
                </a:r>
              </a:p>
            </p:txBody>
          </p:sp>
          <p:sp>
            <p:nvSpPr>
              <p:cNvPr id="34" name="Gelijkbenige driehoek 33"/>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35" name="Afgeronde rechthoek 34"/>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err="1">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Gegevens</a:t>
                </a:r>
                <a:r>
                  <a:rPr lang="en-US" sz="1200">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 </a:t>
                </a:r>
                <a:r>
                  <a:rPr lang="en-US" sz="1200" err="1">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bewerken</a:t>
                </a:r>
                <a:r>
                  <a:rPr lang="en-US" sz="1200">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a:t>
                </a:r>
              </a:p>
            </p:txBody>
          </p:sp>
          <p:grpSp>
            <p:nvGrpSpPr>
              <p:cNvPr id="36" name="Groep 35"/>
              <p:cNvGrpSpPr/>
              <p:nvPr/>
            </p:nvGrpSpPr>
            <p:grpSpPr>
              <a:xfrm>
                <a:off x="12461788" y="6100223"/>
                <a:ext cx="204691" cy="170000"/>
                <a:chOff x="15171969" y="1587338"/>
                <a:chExt cx="755407" cy="627385"/>
              </a:xfrm>
            </p:grpSpPr>
            <p:sp>
              <p:nvSpPr>
                <p:cNvPr id="53"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nvGrpSpPr>
                <p:cNvPr id="54" name="Groep 53"/>
                <p:cNvGrpSpPr/>
                <p:nvPr userDrawn="1"/>
              </p:nvGrpSpPr>
              <p:grpSpPr>
                <a:xfrm>
                  <a:off x="15281106" y="1587338"/>
                  <a:ext cx="511775" cy="560304"/>
                  <a:chOff x="10604642" y="969717"/>
                  <a:chExt cx="1290643" cy="1427163"/>
                </a:xfrm>
              </p:grpSpPr>
              <p:grpSp>
                <p:nvGrpSpPr>
                  <p:cNvPr id="55" name="Group 879"/>
                  <p:cNvGrpSpPr>
                    <a:grpSpLocks noChangeAspect="1"/>
                  </p:cNvGrpSpPr>
                  <p:nvPr userDrawn="1"/>
                </p:nvGrpSpPr>
                <p:grpSpPr bwMode="auto">
                  <a:xfrm>
                    <a:off x="10604642" y="969717"/>
                    <a:ext cx="1290643" cy="1427163"/>
                    <a:chOff x="4798" y="1515"/>
                    <a:chExt cx="813" cy="899"/>
                  </a:xfrm>
                </p:grpSpPr>
                <p:sp>
                  <p:nvSpPr>
                    <p:cNvPr id="57"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58"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59"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0"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1"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2"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3"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4"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5"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sp>
                <p:nvSpPr>
                  <p:cNvPr id="56" name="Vrije vorm 55"/>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grpSp>
            <p:nvGrpSpPr>
              <p:cNvPr id="37" name="Groep 36"/>
              <p:cNvGrpSpPr/>
              <p:nvPr/>
            </p:nvGrpSpPr>
            <p:grpSpPr>
              <a:xfrm>
                <a:off x="12468521" y="6356844"/>
                <a:ext cx="133446" cy="114786"/>
                <a:chOff x="14587469" y="6356844"/>
                <a:chExt cx="133446" cy="114786"/>
              </a:xfrm>
            </p:grpSpPr>
            <p:sp>
              <p:nvSpPr>
                <p:cNvPr id="43" name="Rectangle 6"/>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44" name="Rectangle 15"/>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45" name="Freeform 14"/>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cxnSp>
              <p:nvCxnSpPr>
                <p:cNvPr id="46" name="Rechte verbindingslijn 45"/>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2" name="Rectangle 13"/>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nvGrpSpPr>
              <p:cNvPr id="38" name="Groep 37"/>
              <p:cNvGrpSpPr/>
              <p:nvPr/>
            </p:nvGrpSpPr>
            <p:grpSpPr>
              <a:xfrm>
                <a:off x="12529899" y="6421402"/>
                <a:ext cx="97399" cy="97399"/>
                <a:chOff x="14546483" y="5323041"/>
                <a:chExt cx="242460" cy="242460"/>
              </a:xfrm>
            </p:grpSpPr>
            <p:sp>
              <p:nvSpPr>
                <p:cNvPr id="39" name="Rechthoek 38"/>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grpSp>
              <p:nvGrpSpPr>
                <p:cNvPr id="40" name="Groep 39"/>
                <p:cNvGrpSpPr/>
                <p:nvPr/>
              </p:nvGrpSpPr>
              <p:grpSpPr>
                <a:xfrm>
                  <a:off x="14568035" y="5357818"/>
                  <a:ext cx="199836" cy="175226"/>
                  <a:chOff x="14559757" y="5349611"/>
                  <a:chExt cx="216392" cy="191641"/>
                </a:xfrm>
              </p:grpSpPr>
              <p:sp>
                <p:nvSpPr>
                  <p:cNvPr id="41" name="Parallellogram 40"/>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42" name="Parallellogram 41"/>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grpSp>
        <p:sp>
          <p:nvSpPr>
            <p:cNvPr id="29" name="Tekstvak 33"/>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sz="1400"/>
                <a:t>Selecteer de grafiek, klik op de rechter muisknop en kies </a:t>
              </a:r>
              <a:r>
                <a:rPr lang="nl-NL" sz="1400" b="1"/>
                <a:t>‘Gegevens bewerken’</a:t>
              </a:r>
            </a:p>
          </p:txBody>
        </p:sp>
        <p:sp>
          <p:nvSpPr>
            <p:cNvPr id="30" name="Rechthoek 29"/>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1">
                  <a:solidFill>
                    <a:schemeClr val="tx2"/>
                  </a:solidFill>
                </a:rPr>
                <a:t>GRAFIEK BEWERKEN</a:t>
              </a:r>
            </a:p>
          </p:txBody>
        </p:sp>
        <p:pic>
          <p:nvPicPr>
            <p:cNvPr id="31" name="Picture 3"/>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9" name="Groep 78"/>
          <p:cNvGrpSpPr/>
          <p:nvPr userDrawn="1"/>
        </p:nvGrpSpPr>
        <p:grpSpPr>
          <a:xfrm>
            <a:off x="-2973059" y="0"/>
            <a:ext cx="2807581" cy="5805264"/>
            <a:chOff x="-2973833" y="0"/>
            <a:chExt cx="2808312" cy="5805264"/>
          </a:xfrm>
        </p:grpSpPr>
        <p:sp>
          <p:nvSpPr>
            <p:cNvPr id="80" name="Rechthoek 79"/>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TEKST LEVELS</a:t>
              </a:r>
            </a:p>
          </p:txBody>
        </p:sp>
        <p:sp>
          <p:nvSpPr>
            <p:cNvPr id="81"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a:solidFill>
                    <a:schemeClr val="tx2"/>
                  </a:solidFill>
                </a:rPr>
                <a:t>Lees-tekst</a:t>
              </a:r>
            </a:p>
          </p:txBody>
        </p:sp>
        <p:sp>
          <p:nvSpPr>
            <p:cNvPr id="82" name="Ovaal 81"/>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1</a:t>
              </a:r>
            </a:p>
          </p:txBody>
        </p:sp>
        <p:sp>
          <p:nvSpPr>
            <p:cNvPr id="83" name="Ovaal 82"/>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2</a:t>
              </a:r>
            </a:p>
          </p:txBody>
        </p:sp>
        <p:sp>
          <p:nvSpPr>
            <p:cNvPr id="84" name="Ovaal 83"/>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3</a:t>
              </a:r>
            </a:p>
          </p:txBody>
        </p:sp>
        <p:sp>
          <p:nvSpPr>
            <p:cNvPr id="85" name="Ovaal 84"/>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4</a:t>
              </a:r>
            </a:p>
          </p:txBody>
        </p:sp>
        <p:sp>
          <p:nvSpPr>
            <p:cNvPr id="86"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a:solidFill>
                    <a:schemeClr val="tx2"/>
                  </a:solidFill>
                </a:rPr>
                <a:t>Bullet</a:t>
              </a:r>
            </a:p>
          </p:txBody>
        </p:sp>
        <p:sp>
          <p:nvSpPr>
            <p:cNvPr id="87"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a:solidFill>
                    <a:schemeClr val="tx2"/>
                  </a:solidFill>
                  <a:latin typeface="+mn-lt"/>
                  <a:ea typeface="+mn-ea"/>
                  <a:cs typeface="+mn-cs"/>
                </a:rPr>
                <a:t>Sub-bullet</a:t>
              </a:r>
            </a:p>
          </p:txBody>
        </p:sp>
        <p:sp>
          <p:nvSpPr>
            <p:cNvPr id="88"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a:solidFill>
                    <a:schemeClr val="tx2"/>
                  </a:solidFill>
                  <a:latin typeface="+mn-lt"/>
                  <a:ea typeface="+mn-ea"/>
                  <a:cs typeface="+mn-cs"/>
                </a:rPr>
                <a:t>Sub-kop</a:t>
              </a:r>
            </a:p>
          </p:txBody>
        </p:sp>
        <p:cxnSp>
          <p:nvCxnSpPr>
            <p:cNvPr id="89" name="Rechte verbindingslijn 88"/>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2" name="Picture 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4"/>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4" name="Groep 93"/>
            <p:cNvGrpSpPr/>
            <p:nvPr userDrawn="1"/>
          </p:nvGrpSpPr>
          <p:grpSpPr>
            <a:xfrm>
              <a:off x="-2098870" y="523279"/>
              <a:ext cx="435437" cy="427699"/>
              <a:chOff x="-1085063" y="758027"/>
              <a:chExt cx="633800" cy="622540"/>
            </a:xfrm>
          </p:grpSpPr>
          <p:sp>
            <p:nvSpPr>
              <p:cNvPr id="135" name="Afgeronde rechthoek 134"/>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a:p>
            </p:txBody>
          </p:sp>
          <p:grpSp>
            <p:nvGrpSpPr>
              <p:cNvPr id="136" name="Groep 135"/>
              <p:cNvGrpSpPr/>
              <p:nvPr userDrawn="1"/>
            </p:nvGrpSpPr>
            <p:grpSpPr>
              <a:xfrm>
                <a:off x="-977746" y="864082"/>
                <a:ext cx="419166" cy="410430"/>
                <a:chOff x="6366933" y="309013"/>
                <a:chExt cx="1901295" cy="1861668"/>
              </a:xfrm>
              <a:solidFill>
                <a:schemeClr val="tx1"/>
              </a:solidFill>
            </p:grpSpPr>
            <p:sp>
              <p:nvSpPr>
                <p:cNvPr id="137" name="Rechthoek 136"/>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8" name="Rechthoek 137"/>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9" name="Rechthoek 138"/>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0" name="Rechthoek 139"/>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1" name="Rechthoek 140"/>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2" name="Rechthoek 141"/>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3" name="Rechthoek 142"/>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4" name="Rechthoek 143"/>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5" name="Rechthoek 144"/>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6" name="Rechthoek 145"/>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7" name="Vrije vorm 146"/>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95" name="Groep 94"/>
            <p:cNvGrpSpPr/>
            <p:nvPr userDrawn="1"/>
          </p:nvGrpSpPr>
          <p:grpSpPr>
            <a:xfrm>
              <a:off x="-2095303" y="1071657"/>
              <a:ext cx="435437" cy="427699"/>
              <a:chOff x="-1845083" y="758027"/>
              <a:chExt cx="633800" cy="622540"/>
            </a:xfrm>
          </p:grpSpPr>
          <p:sp>
            <p:nvSpPr>
              <p:cNvPr id="122" name="Afgeronde rechthoek 121"/>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123" name="Groep 122"/>
              <p:cNvGrpSpPr/>
              <p:nvPr userDrawn="1"/>
            </p:nvGrpSpPr>
            <p:grpSpPr>
              <a:xfrm>
                <a:off x="-1737766" y="864082"/>
                <a:ext cx="419166" cy="410430"/>
                <a:chOff x="3708400" y="309013"/>
                <a:chExt cx="1901295" cy="1861668"/>
              </a:xfrm>
              <a:solidFill>
                <a:schemeClr val="tx1"/>
              </a:solidFill>
            </p:grpSpPr>
            <p:sp>
              <p:nvSpPr>
                <p:cNvPr id="124" name="Rechthoek 123"/>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5" name="Rechthoek 124"/>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6" name="Rechthoek 125"/>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7" name="Rechthoek 126"/>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8" name="Rechthoek 127"/>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9" name="Rechthoek 128"/>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0" name="Rechthoek 129"/>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1" name="Rechthoek 130"/>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2" name="Rechthoek 131"/>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3" name="Rechthoek 132"/>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4" name="Vrije vorm 133"/>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96" name="Rechte verbindingslijn 95"/>
            <p:cNvCxnSpPr>
              <a:stCxn id="98" idx="2"/>
              <a:endCxn id="122"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97" name="Rechte verbindingslijn 96"/>
            <p:cNvCxnSpPr>
              <a:stCxn id="99" idx="3"/>
              <a:endCxn id="135"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98" name="Ovaal 97"/>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9" name="Ovaal 98"/>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0"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vooruit</a:t>
              </a:r>
            </a:p>
          </p:txBody>
        </p:sp>
        <p:sp>
          <p:nvSpPr>
            <p:cNvPr id="101"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terug</a:t>
              </a:r>
            </a:p>
          </p:txBody>
        </p:sp>
        <p:sp>
          <p:nvSpPr>
            <p:cNvPr id="102" name="Ovaal 101"/>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5</a:t>
              </a:r>
            </a:p>
          </p:txBody>
        </p:sp>
        <p:sp>
          <p:nvSpPr>
            <p:cNvPr id="103" name="Ovaal 102"/>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6</a:t>
              </a:r>
            </a:p>
          </p:txBody>
        </p:sp>
        <p:sp>
          <p:nvSpPr>
            <p:cNvPr id="104" name="Ovaal 103"/>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7</a:t>
              </a:r>
            </a:p>
          </p:txBody>
        </p:sp>
        <p:sp>
          <p:nvSpPr>
            <p:cNvPr id="105" name="Ovaal 104"/>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8</a:t>
              </a:r>
            </a:p>
          </p:txBody>
        </p:sp>
        <p:sp>
          <p:nvSpPr>
            <p:cNvPr id="106" name="Ovaal 105"/>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9</a:t>
              </a:r>
            </a:p>
          </p:txBody>
        </p:sp>
        <p:sp>
          <p:nvSpPr>
            <p:cNvPr id="107"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a:solidFill>
                    <a:schemeClr val="tx2"/>
                  </a:solidFill>
                  <a:latin typeface="+mj-lt"/>
                </a:rPr>
                <a:t>Kop</a:t>
              </a:r>
            </a:p>
          </p:txBody>
        </p:sp>
        <p:sp>
          <p:nvSpPr>
            <p:cNvPr id="108"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a:solidFill>
                    <a:schemeClr val="tx2"/>
                  </a:solidFill>
                  <a:latin typeface="+mn-lt"/>
                  <a:ea typeface="+mn-ea"/>
                  <a:cs typeface="+mn-cs"/>
                </a:rPr>
                <a:t>Numeriek</a:t>
              </a:r>
              <a:endParaRPr lang="en-GB" sz="1400" kern="1200">
                <a:solidFill>
                  <a:schemeClr val="tx2"/>
                </a:solidFill>
                <a:latin typeface="+mn-lt"/>
                <a:ea typeface="+mn-ea"/>
                <a:cs typeface="+mn-cs"/>
              </a:endParaRPr>
            </a:p>
          </p:txBody>
        </p:sp>
        <p:sp>
          <p:nvSpPr>
            <p:cNvPr id="109"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a:solidFill>
                    <a:schemeClr val="tx2"/>
                  </a:solidFill>
                  <a:latin typeface="+mn-lt"/>
                  <a:ea typeface="+mn-ea"/>
                  <a:cs typeface="+mn-cs"/>
                </a:rPr>
                <a:t>Num. Bullet</a:t>
              </a:r>
            </a:p>
          </p:txBody>
        </p:sp>
        <p:sp>
          <p:nvSpPr>
            <p:cNvPr id="110"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a:solidFill>
                    <a:schemeClr val="tx2"/>
                  </a:solidFill>
                  <a:latin typeface="+mn-lt"/>
                  <a:ea typeface="+mn-ea"/>
                  <a:cs typeface="+mn-cs"/>
                </a:rPr>
                <a:t>Cursief</a:t>
              </a:r>
            </a:p>
          </p:txBody>
        </p:sp>
        <p:sp>
          <p:nvSpPr>
            <p:cNvPr id="111"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a:solidFill>
                    <a:schemeClr val="tx2"/>
                  </a:solidFill>
                  <a:latin typeface="+mn-lt"/>
                  <a:ea typeface="+mn-ea"/>
                  <a:cs typeface="+mn-cs"/>
                </a:rPr>
                <a:t>Sub-bullet</a:t>
              </a:r>
            </a:p>
          </p:txBody>
        </p:sp>
        <p:grpSp>
          <p:nvGrpSpPr>
            <p:cNvPr id="112" name="Groep 111"/>
            <p:cNvGrpSpPr/>
            <p:nvPr userDrawn="1"/>
          </p:nvGrpSpPr>
          <p:grpSpPr>
            <a:xfrm>
              <a:off x="-950342" y="1837957"/>
              <a:ext cx="687412" cy="3758146"/>
              <a:chOff x="-740196" y="1837957"/>
              <a:chExt cx="1374825" cy="3758146"/>
            </a:xfrm>
          </p:grpSpPr>
          <p:sp>
            <p:nvSpPr>
              <p:cNvPr id="113"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114"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115"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116"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24 pt</a:t>
                </a:r>
              </a:p>
            </p:txBody>
          </p:sp>
          <p:sp>
            <p:nvSpPr>
              <p:cNvPr id="117"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32 pt</a:t>
                </a:r>
              </a:p>
            </p:txBody>
          </p:sp>
          <p:sp>
            <p:nvSpPr>
              <p:cNvPr id="118"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119"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120"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16 pt</a:t>
                </a:r>
              </a:p>
            </p:txBody>
          </p:sp>
          <p:sp>
            <p:nvSpPr>
              <p:cNvPr id="121"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grpSp>
      </p:grpSp>
    </p:spTree>
    <p:extLst>
      <p:ext uri="{BB962C8B-B14F-4D97-AF65-F5344CB8AC3E}">
        <p14:creationId xmlns:p14="http://schemas.microsoft.com/office/powerpoint/2010/main" val="171461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D6C1F9-8170-46F8-984B-966B57DACA7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9F59AD4-3E0C-484B-832A-056AC98D25E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97D056B-C729-4CD4-8B3C-389654C3D77B}"/>
              </a:ext>
            </a:extLst>
          </p:cNvPr>
          <p:cNvSpPr>
            <a:spLocks noGrp="1"/>
          </p:cNvSpPr>
          <p:nvPr>
            <p:ph type="dt" sz="half" idx="10"/>
          </p:nvPr>
        </p:nvSpPr>
        <p:spPr/>
        <p:txBody>
          <a:bodyPr/>
          <a:lstStyle/>
          <a:p>
            <a:fld id="{7D40F95D-1D75-41D8-BC96-6A91B2DB4935}" type="datetimeFigureOut">
              <a:rPr lang="nl-NL" smtClean="0"/>
              <a:t>12-2-2020</a:t>
            </a:fld>
            <a:endParaRPr lang="nl-NL"/>
          </a:p>
        </p:txBody>
      </p:sp>
      <p:sp>
        <p:nvSpPr>
          <p:cNvPr id="5" name="Tijdelijke aanduiding voor voettekst 4">
            <a:extLst>
              <a:ext uri="{FF2B5EF4-FFF2-40B4-BE49-F238E27FC236}">
                <a16:creationId xmlns:a16="http://schemas.microsoft.com/office/drawing/2014/main" id="{AD82BB58-1277-43A2-B2CD-4EEC3F8A9C7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64708F9-331E-43BC-8773-D5B1EA77CA21}"/>
              </a:ext>
            </a:extLst>
          </p:cNvPr>
          <p:cNvSpPr>
            <a:spLocks noGrp="1"/>
          </p:cNvSpPr>
          <p:nvPr>
            <p:ph type="sldNum" sz="quarter" idx="12"/>
          </p:nvPr>
        </p:nvSpPr>
        <p:spPr/>
        <p:txBody>
          <a:bodyPr/>
          <a:lstStyle/>
          <a:p>
            <a:fld id="{B6B82B57-CF5D-4658-8ECD-5303F9FF236A}" type="slidenum">
              <a:rPr lang="nl-NL" smtClean="0"/>
              <a:t>‹nr.›</a:t>
            </a:fld>
            <a:endParaRPr lang="nl-NL"/>
          </a:p>
        </p:txBody>
      </p:sp>
    </p:spTree>
    <p:extLst>
      <p:ext uri="{BB962C8B-B14F-4D97-AF65-F5344CB8AC3E}">
        <p14:creationId xmlns:p14="http://schemas.microsoft.com/office/powerpoint/2010/main" val="1725273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Object (L)">
    <p:spTree>
      <p:nvGrpSpPr>
        <p:cNvPr id="1" name=""/>
        <p:cNvGrpSpPr/>
        <p:nvPr/>
      </p:nvGrpSpPr>
      <p:grpSpPr>
        <a:xfrm>
          <a:off x="0" y="0"/>
          <a:ext cx="0" cy="0"/>
          <a:chOff x="0" y="0"/>
          <a:chExt cx="0" cy="0"/>
        </a:xfrm>
      </p:grpSpPr>
      <p:sp>
        <p:nvSpPr>
          <p:cNvPr id="148" name="Rechthoek 147"/>
          <p:cNvSpPr/>
          <p:nvPr userDrawn="1"/>
        </p:nvSpPr>
        <p:spPr>
          <a:xfrm>
            <a:off x="4648428" y="1424764"/>
            <a:ext cx="7543573" cy="45167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verticale tekst 2"/>
          <p:cNvSpPr>
            <a:spLocks noGrp="1"/>
          </p:cNvSpPr>
          <p:nvPr>
            <p:ph type="body" orient="vert" idx="1"/>
          </p:nvPr>
        </p:nvSpPr>
        <p:spPr>
          <a:xfrm>
            <a:off x="472464" y="1420100"/>
            <a:ext cx="4158488" cy="4510800"/>
          </a:xfrm>
        </p:spPr>
        <p:txBody>
          <a:bodyPr vert="horz"/>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3197CB0E-1A55-43A4-9C59-ADE4314CD8F3}"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4"/>
          </p:nvPr>
        </p:nvSpPr>
        <p:spPr>
          <a:xfrm>
            <a:off x="5032528" y="1641026"/>
            <a:ext cx="6765909" cy="3599714"/>
          </a:xfrm>
          <a:noFill/>
        </p:spPr>
        <p:txBody>
          <a:bodyPr anchor="ctr"/>
          <a:lstStyle>
            <a:lvl1pPr algn="ctr">
              <a:defRPr sz="1200"/>
            </a:lvl1pPr>
          </a:lstStyle>
          <a:p>
            <a:pPr lvl="0"/>
            <a:r>
              <a:rPr lang="nl-NL"/>
              <a:t>Klik om de modelstijlen te bewerken</a:t>
            </a:r>
          </a:p>
        </p:txBody>
      </p:sp>
      <p:sp>
        <p:nvSpPr>
          <p:cNvPr id="11" name="Tekstvak 10"/>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Tekst + Object (L)</a:t>
            </a:r>
          </a:p>
        </p:txBody>
      </p:sp>
      <p:sp>
        <p:nvSpPr>
          <p:cNvPr id="12" name="Tijdelijke aanduiding voor verticale tekst 2"/>
          <p:cNvSpPr>
            <a:spLocks noGrp="1"/>
          </p:cNvSpPr>
          <p:nvPr>
            <p:ph type="body" orient="vert" idx="15" hasCustomPrompt="1"/>
          </p:nvPr>
        </p:nvSpPr>
        <p:spPr>
          <a:xfrm>
            <a:off x="4648428" y="5437534"/>
            <a:ext cx="7543573" cy="504000"/>
          </a:xfrm>
          <a:solidFill>
            <a:schemeClr val="accent2">
              <a:lumMod val="60000"/>
              <a:lumOff val="40000"/>
            </a:schemeClr>
          </a:solidFill>
        </p:spPr>
        <p:txBody>
          <a:bodyPr vert="horz" lIns="360000" tIns="36000" rIns="216000" bIns="0" anchor="ctr"/>
          <a:lstStyle>
            <a:lvl1pPr algn="l">
              <a:defRPr sz="1799" b="0">
                <a:solidFill>
                  <a:schemeClr val="tx2"/>
                </a:solidFill>
              </a:defRPr>
            </a:lvl1pPr>
          </a:lstStyle>
          <a:p>
            <a:pPr lvl="0"/>
            <a:r>
              <a:rPr lang="nl-NL"/>
              <a:t>Onderschrift</a:t>
            </a:r>
          </a:p>
        </p:txBody>
      </p:sp>
      <p:grpSp>
        <p:nvGrpSpPr>
          <p:cNvPr id="13" name="Groep 12"/>
          <p:cNvGrpSpPr/>
          <p:nvPr userDrawn="1"/>
        </p:nvGrpSpPr>
        <p:grpSpPr>
          <a:xfrm>
            <a:off x="12360652" y="-26002"/>
            <a:ext cx="3064014" cy="6864697"/>
            <a:chOff x="12363871" y="-26002"/>
            <a:chExt cx="3064812" cy="6864697"/>
          </a:xfrm>
        </p:grpSpPr>
        <p:sp>
          <p:nvSpPr>
            <p:cNvPr id="14" name="Tekstvak 33"/>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 om een grafiek in te voegen</a:t>
              </a:r>
            </a:p>
          </p:txBody>
        </p:sp>
        <p:sp>
          <p:nvSpPr>
            <p:cNvPr id="15" name="Tekstvak 33"/>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Selecteer de grafiek die u wilt </a:t>
              </a:r>
              <a:b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invoegen en klik op </a:t>
              </a:r>
              <a:r>
                <a:rPr kumimoji="0" lang="nl-NL" sz="1400" b="1" i="0" u="none" strike="noStrike" kern="0" cap="none" spc="0" normalizeH="0" baseline="0" noProof="0">
                  <a:ln>
                    <a:noFill/>
                  </a:ln>
                  <a:solidFill>
                    <a:schemeClr val="tx1"/>
                  </a:solidFill>
                  <a:effectLst/>
                  <a:uLnTx/>
                  <a:uFillTx/>
                  <a:latin typeface="Calibri"/>
                  <a:ea typeface="Tahoma" pitchFamily="34" charset="0"/>
                  <a:cs typeface="Arial" pitchFamily="34" charset="0"/>
                </a:rPr>
                <a:t>‘Invoegen’</a:t>
              </a:r>
            </a:p>
          </p:txBody>
        </p:sp>
        <p:sp>
          <p:nvSpPr>
            <p:cNvPr id="16" name="Ovaal 15"/>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17" name="Ovaal 16"/>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18"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0" name="Tekstvak 19"/>
            <p:cNvSpPr txBox="1"/>
            <p:nvPr userDrawn="1"/>
          </p:nvSpPr>
          <p:spPr>
            <a:xfrm>
              <a:off x="12617212"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1" name="Rechthoek 20"/>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GRAFIEK INVOEGEN</a:t>
              </a:r>
            </a:p>
          </p:txBody>
        </p:sp>
        <p:cxnSp>
          <p:nvCxnSpPr>
            <p:cNvPr id="22" name="Rechte verbindingslijn 21"/>
            <p:cNvCxnSpPr/>
            <p:nvPr userDrawn="1"/>
          </p:nvCxnSpPr>
          <p:spPr>
            <a:xfrm>
              <a:off x="12507575" y="331688"/>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userDrawn="1"/>
          </p:nvCxnSpPr>
          <p:spPr>
            <a:xfrm>
              <a:off x="12507211" y="2537608"/>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a:off x="12507575" y="4423040"/>
              <a:ext cx="24890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2507575" y="6838695"/>
              <a:ext cx="24890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a:off x="12507211" y="4898666"/>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7" name="Groep 26"/>
            <p:cNvGrpSpPr/>
            <p:nvPr userDrawn="1"/>
          </p:nvGrpSpPr>
          <p:grpSpPr>
            <a:xfrm>
              <a:off x="12436353" y="1728359"/>
              <a:ext cx="689983" cy="573048"/>
              <a:chOff x="15171969" y="1587338"/>
              <a:chExt cx="755407" cy="627385"/>
            </a:xfrm>
          </p:grpSpPr>
          <p:sp>
            <p:nvSpPr>
              <p:cNvPr id="66"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nvGrpSpPr>
              <p:cNvPr id="67" name="Groep 66"/>
              <p:cNvGrpSpPr/>
              <p:nvPr userDrawn="1"/>
            </p:nvGrpSpPr>
            <p:grpSpPr>
              <a:xfrm>
                <a:off x="15281106" y="1587338"/>
                <a:ext cx="511775" cy="560304"/>
                <a:chOff x="10604642" y="969717"/>
                <a:chExt cx="1290643" cy="1427163"/>
              </a:xfrm>
            </p:grpSpPr>
            <p:grpSp>
              <p:nvGrpSpPr>
                <p:cNvPr id="68" name="Group 879"/>
                <p:cNvGrpSpPr>
                  <a:grpSpLocks noChangeAspect="1"/>
                </p:cNvGrpSpPr>
                <p:nvPr userDrawn="1"/>
              </p:nvGrpSpPr>
              <p:grpSpPr bwMode="auto">
                <a:xfrm>
                  <a:off x="10604642" y="969717"/>
                  <a:ext cx="1290643" cy="1427163"/>
                  <a:chOff x="4798" y="1515"/>
                  <a:chExt cx="813" cy="899"/>
                </a:xfrm>
              </p:grpSpPr>
              <p:sp>
                <p:nvSpPr>
                  <p:cNvPr id="70"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1"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2"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3"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4"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5"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6"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7"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8"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sp>
              <p:nvSpPr>
                <p:cNvPr id="69" name="Vrije vorm 68"/>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grpSp>
          <p:nvGrpSpPr>
            <p:cNvPr id="28" name="Groep 27"/>
            <p:cNvGrpSpPr/>
            <p:nvPr userDrawn="1"/>
          </p:nvGrpSpPr>
          <p:grpSpPr>
            <a:xfrm>
              <a:off x="12548778" y="6003628"/>
              <a:ext cx="1980859" cy="542924"/>
              <a:chOff x="12390702" y="6054428"/>
              <a:chExt cx="1980859" cy="542924"/>
            </a:xfrm>
          </p:grpSpPr>
          <p:sp>
            <p:nvSpPr>
              <p:cNvPr id="32" name="Rechthoek 31"/>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33" name="Rechthoek 32"/>
              <p:cNvSpPr/>
              <p:nvPr/>
            </p:nvSpPr>
            <p:spPr>
              <a:xfrm>
                <a:off x="12662053" y="6062530"/>
                <a:ext cx="1327608" cy="261610"/>
              </a:xfrm>
              <a:prstGeom prst="rect">
                <a:avLst/>
              </a:prstGeom>
            </p:spPr>
            <p:txBody>
              <a:bodyPr wrap="none">
                <a:spAutoFit/>
              </a:bodyPr>
              <a:lstStyle/>
              <a:p>
                <a:r>
                  <a:rPr lang="en-US" sz="1100">
                    <a:latin typeface="Segoe UI Light" panose="020B0502040204020203" pitchFamily="34" charset="0"/>
                    <a:ea typeface="Adobe Heiti Std R" panose="020B0400000000000000" pitchFamily="34" charset="-128"/>
                    <a:cs typeface="Segoe UI Light" panose="020B0502040204020203" pitchFamily="34" charset="0"/>
                  </a:rPr>
                  <a:t>Ander </a:t>
                </a:r>
                <a:r>
                  <a:rPr lang="en-US" sz="1100" err="1">
                    <a:latin typeface="Segoe UI Light" panose="020B0502040204020203" pitchFamily="34" charset="0"/>
                    <a:ea typeface="Adobe Heiti Std R" panose="020B0400000000000000" pitchFamily="34" charset="-128"/>
                    <a:cs typeface="Segoe UI Light" panose="020B0502040204020203" pitchFamily="34" charset="0"/>
                  </a:rPr>
                  <a:t>grafiektype</a:t>
                </a:r>
                <a:r>
                  <a:rPr lang="en-US" sz="1100">
                    <a:latin typeface="Segoe UI Light" panose="020B0502040204020203" pitchFamily="34" charset="0"/>
                    <a:ea typeface="Adobe Heiti Std R" panose="020B0400000000000000" pitchFamily="34" charset="-128"/>
                    <a:cs typeface="Segoe UI Light" panose="020B0502040204020203" pitchFamily="34" charset="0"/>
                  </a:rPr>
                  <a:t>…</a:t>
                </a:r>
              </a:p>
            </p:txBody>
          </p:sp>
          <p:sp>
            <p:nvSpPr>
              <p:cNvPr id="34" name="Gelijkbenige driehoek 33"/>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35" name="Afgeronde rechthoek 34"/>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err="1">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Gegevens</a:t>
                </a:r>
                <a:r>
                  <a:rPr lang="en-US" sz="1200">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 </a:t>
                </a:r>
                <a:r>
                  <a:rPr lang="en-US" sz="1200" err="1">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bewerken</a:t>
                </a:r>
                <a:r>
                  <a:rPr lang="en-US" sz="1200">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a:t>
                </a:r>
              </a:p>
            </p:txBody>
          </p:sp>
          <p:grpSp>
            <p:nvGrpSpPr>
              <p:cNvPr id="36" name="Groep 35"/>
              <p:cNvGrpSpPr/>
              <p:nvPr/>
            </p:nvGrpSpPr>
            <p:grpSpPr>
              <a:xfrm>
                <a:off x="12461788" y="6100223"/>
                <a:ext cx="204691" cy="170000"/>
                <a:chOff x="15171969" y="1587338"/>
                <a:chExt cx="755407" cy="627385"/>
              </a:xfrm>
            </p:grpSpPr>
            <p:sp>
              <p:nvSpPr>
                <p:cNvPr id="53"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nvGrpSpPr>
                <p:cNvPr id="54" name="Groep 53"/>
                <p:cNvGrpSpPr/>
                <p:nvPr userDrawn="1"/>
              </p:nvGrpSpPr>
              <p:grpSpPr>
                <a:xfrm>
                  <a:off x="15281106" y="1587338"/>
                  <a:ext cx="511775" cy="560304"/>
                  <a:chOff x="10604642" y="969717"/>
                  <a:chExt cx="1290643" cy="1427163"/>
                </a:xfrm>
              </p:grpSpPr>
              <p:grpSp>
                <p:nvGrpSpPr>
                  <p:cNvPr id="55" name="Group 879"/>
                  <p:cNvGrpSpPr>
                    <a:grpSpLocks noChangeAspect="1"/>
                  </p:cNvGrpSpPr>
                  <p:nvPr userDrawn="1"/>
                </p:nvGrpSpPr>
                <p:grpSpPr bwMode="auto">
                  <a:xfrm>
                    <a:off x="10604642" y="969717"/>
                    <a:ext cx="1290643" cy="1427163"/>
                    <a:chOff x="4798" y="1515"/>
                    <a:chExt cx="813" cy="899"/>
                  </a:xfrm>
                </p:grpSpPr>
                <p:sp>
                  <p:nvSpPr>
                    <p:cNvPr id="57"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58"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59"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0"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1"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2"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3"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4"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5"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sp>
                <p:nvSpPr>
                  <p:cNvPr id="56" name="Vrije vorm 55"/>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grpSp>
            <p:nvGrpSpPr>
              <p:cNvPr id="37" name="Groep 36"/>
              <p:cNvGrpSpPr/>
              <p:nvPr/>
            </p:nvGrpSpPr>
            <p:grpSpPr>
              <a:xfrm>
                <a:off x="12468521" y="6356844"/>
                <a:ext cx="133446" cy="114786"/>
                <a:chOff x="14587469" y="6356844"/>
                <a:chExt cx="133446" cy="114786"/>
              </a:xfrm>
            </p:grpSpPr>
            <p:sp>
              <p:nvSpPr>
                <p:cNvPr id="43" name="Rectangle 6"/>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44" name="Rectangle 15"/>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45" name="Freeform 14"/>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cxnSp>
              <p:nvCxnSpPr>
                <p:cNvPr id="46" name="Rechte verbindingslijn 45"/>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2" name="Rectangle 13"/>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nvGrpSpPr>
              <p:cNvPr id="38" name="Groep 37"/>
              <p:cNvGrpSpPr/>
              <p:nvPr/>
            </p:nvGrpSpPr>
            <p:grpSpPr>
              <a:xfrm>
                <a:off x="12529899" y="6421402"/>
                <a:ext cx="97399" cy="97399"/>
                <a:chOff x="14546483" y="5323041"/>
                <a:chExt cx="242460" cy="242460"/>
              </a:xfrm>
            </p:grpSpPr>
            <p:sp>
              <p:nvSpPr>
                <p:cNvPr id="39" name="Rechthoek 38"/>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grpSp>
              <p:nvGrpSpPr>
                <p:cNvPr id="40" name="Groep 39"/>
                <p:cNvGrpSpPr/>
                <p:nvPr/>
              </p:nvGrpSpPr>
              <p:grpSpPr>
                <a:xfrm>
                  <a:off x="14568035" y="5357818"/>
                  <a:ext cx="199836" cy="175226"/>
                  <a:chOff x="14559757" y="5349611"/>
                  <a:chExt cx="216392" cy="191641"/>
                </a:xfrm>
              </p:grpSpPr>
              <p:sp>
                <p:nvSpPr>
                  <p:cNvPr id="41" name="Parallellogram 40"/>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42" name="Parallellogram 41"/>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grpSp>
        <p:sp>
          <p:nvSpPr>
            <p:cNvPr id="29" name="Tekstvak 33"/>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sz="1400"/>
                <a:t>Selecteer de grafiek, klik op de rechter muisknop en kies </a:t>
              </a:r>
              <a:r>
                <a:rPr lang="nl-NL" sz="1400" b="1"/>
                <a:t>‘Gegevens bewerken’</a:t>
              </a:r>
            </a:p>
          </p:txBody>
        </p:sp>
        <p:sp>
          <p:nvSpPr>
            <p:cNvPr id="30" name="Rechthoek 29"/>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1">
                  <a:solidFill>
                    <a:schemeClr val="tx2"/>
                  </a:solidFill>
                </a:rPr>
                <a:t>GRAFIEK BEWERKEN</a:t>
              </a:r>
            </a:p>
          </p:txBody>
        </p:sp>
        <p:pic>
          <p:nvPicPr>
            <p:cNvPr id="31" name="Picture 3"/>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9" name="Groep 78"/>
          <p:cNvGrpSpPr/>
          <p:nvPr userDrawn="1"/>
        </p:nvGrpSpPr>
        <p:grpSpPr>
          <a:xfrm>
            <a:off x="-2973059" y="0"/>
            <a:ext cx="2807581" cy="5805264"/>
            <a:chOff x="-2973833" y="0"/>
            <a:chExt cx="2808312" cy="5805264"/>
          </a:xfrm>
        </p:grpSpPr>
        <p:sp>
          <p:nvSpPr>
            <p:cNvPr id="80" name="Rechthoek 79"/>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TEKST LEVELS</a:t>
              </a:r>
            </a:p>
          </p:txBody>
        </p:sp>
        <p:sp>
          <p:nvSpPr>
            <p:cNvPr id="81"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a:solidFill>
                    <a:schemeClr val="tx2"/>
                  </a:solidFill>
                </a:rPr>
                <a:t>Lees-tekst</a:t>
              </a:r>
            </a:p>
          </p:txBody>
        </p:sp>
        <p:sp>
          <p:nvSpPr>
            <p:cNvPr id="82" name="Ovaal 81"/>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1</a:t>
              </a:r>
            </a:p>
          </p:txBody>
        </p:sp>
        <p:sp>
          <p:nvSpPr>
            <p:cNvPr id="83" name="Ovaal 82"/>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2</a:t>
              </a:r>
            </a:p>
          </p:txBody>
        </p:sp>
        <p:sp>
          <p:nvSpPr>
            <p:cNvPr id="84" name="Ovaal 83"/>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3</a:t>
              </a:r>
            </a:p>
          </p:txBody>
        </p:sp>
        <p:sp>
          <p:nvSpPr>
            <p:cNvPr id="85" name="Ovaal 84"/>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4</a:t>
              </a:r>
            </a:p>
          </p:txBody>
        </p:sp>
        <p:sp>
          <p:nvSpPr>
            <p:cNvPr id="86"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a:solidFill>
                    <a:schemeClr val="tx2"/>
                  </a:solidFill>
                </a:rPr>
                <a:t>Bullet</a:t>
              </a:r>
            </a:p>
          </p:txBody>
        </p:sp>
        <p:sp>
          <p:nvSpPr>
            <p:cNvPr id="87"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a:solidFill>
                    <a:schemeClr val="tx2"/>
                  </a:solidFill>
                  <a:latin typeface="+mn-lt"/>
                  <a:ea typeface="+mn-ea"/>
                  <a:cs typeface="+mn-cs"/>
                </a:rPr>
                <a:t>Sub-bullet</a:t>
              </a:r>
            </a:p>
          </p:txBody>
        </p:sp>
        <p:sp>
          <p:nvSpPr>
            <p:cNvPr id="88"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a:solidFill>
                    <a:schemeClr val="tx2"/>
                  </a:solidFill>
                  <a:latin typeface="+mn-lt"/>
                  <a:ea typeface="+mn-ea"/>
                  <a:cs typeface="+mn-cs"/>
                </a:rPr>
                <a:t>Sub-kop</a:t>
              </a:r>
            </a:p>
          </p:txBody>
        </p:sp>
        <p:cxnSp>
          <p:nvCxnSpPr>
            <p:cNvPr id="89" name="Rechte verbindingslijn 88"/>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2" name="Picture 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4"/>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4" name="Groep 93"/>
            <p:cNvGrpSpPr/>
            <p:nvPr userDrawn="1"/>
          </p:nvGrpSpPr>
          <p:grpSpPr>
            <a:xfrm>
              <a:off x="-2098870" y="523279"/>
              <a:ext cx="435437" cy="427699"/>
              <a:chOff x="-1085063" y="758027"/>
              <a:chExt cx="633800" cy="622540"/>
            </a:xfrm>
          </p:grpSpPr>
          <p:sp>
            <p:nvSpPr>
              <p:cNvPr id="135" name="Afgeronde rechthoek 134"/>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a:p>
            </p:txBody>
          </p:sp>
          <p:grpSp>
            <p:nvGrpSpPr>
              <p:cNvPr id="136" name="Groep 135"/>
              <p:cNvGrpSpPr/>
              <p:nvPr userDrawn="1"/>
            </p:nvGrpSpPr>
            <p:grpSpPr>
              <a:xfrm>
                <a:off x="-977746" y="864082"/>
                <a:ext cx="419166" cy="410430"/>
                <a:chOff x="6366933" y="309013"/>
                <a:chExt cx="1901295" cy="1861668"/>
              </a:xfrm>
              <a:solidFill>
                <a:schemeClr val="tx1"/>
              </a:solidFill>
            </p:grpSpPr>
            <p:sp>
              <p:nvSpPr>
                <p:cNvPr id="137" name="Rechthoek 136"/>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8" name="Rechthoek 137"/>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9" name="Rechthoek 138"/>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0" name="Rechthoek 139"/>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1" name="Rechthoek 140"/>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2" name="Rechthoek 141"/>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3" name="Rechthoek 142"/>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4" name="Rechthoek 143"/>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5" name="Rechthoek 144"/>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6" name="Rechthoek 145"/>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7" name="Vrije vorm 146"/>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95" name="Groep 94"/>
            <p:cNvGrpSpPr/>
            <p:nvPr userDrawn="1"/>
          </p:nvGrpSpPr>
          <p:grpSpPr>
            <a:xfrm>
              <a:off x="-2095303" y="1071657"/>
              <a:ext cx="435437" cy="427699"/>
              <a:chOff x="-1845083" y="758027"/>
              <a:chExt cx="633800" cy="622540"/>
            </a:xfrm>
          </p:grpSpPr>
          <p:sp>
            <p:nvSpPr>
              <p:cNvPr id="122" name="Afgeronde rechthoek 121"/>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123" name="Groep 122"/>
              <p:cNvGrpSpPr/>
              <p:nvPr userDrawn="1"/>
            </p:nvGrpSpPr>
            <p:grpSpPr>
              <a:xfrm>
                <a:off x="-1737766" y="864082"/>
                <a:ext cx="419166" cy="410430"/>
                <a:chOff x="3708400" y="309013"/>
                <a:chExt cx="1901295" cy="1861668"/>
              </a:xfrm>
              <a:solidFill>
                <a:schemeClr val="tx1"/>
              </a:solidFill>
            </p:grpSpPr>
            <p:sp>
              <p:nvSpPr>
                <p:cNvPr id="124" name="Rechthoek 123"/>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5" name="Rechthoek 124"/>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6" name="Rechthoek 125"/>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7" name="Rechthoek 126"/>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8" name="Rechthoek 127"/>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9" name="Rechthoek 128"/>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0" name="Rechthoek 129"/>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1" name="Rechthoek 130"/>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2" name="Rechthoek 131"/>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3" name="Rechthoek 132"/>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4" name="Vrije vorm 133"/>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96" name="Rechte verbindingslijn 95"/>
            <p:cNvCxnSpPr>
              <a:stCxn id="98" idx="2"/>
              <a:endCxn id="122"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97" name="Rechte verbindingslijn 96"/>
            <p:cNvCxnSpPr>
              <a:stCxn id="99" idx="3"/>
              <a:endCxn id="135"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98" name="Ovaal 97"/>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9" name="Ovaal 98"/>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0"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vooruit</a:t>
              </a:r>
            </a:p>
          </p:txBody>
        </p:sp>
        <p:sp>
          <p:nvSpPr>
            <p:cNvPr id="101"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terug</a:t>
              </a:r>
            </a:p>
          </p:txBody>
        </p:sp>
        <p:sp>
          <p:nvSpPr>
            <p:cNvPr id="102" name="Ovaal 101"/>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5</a:t>
              </a:r>
            </a:p>
          </p:txBody>
        </p:sp>
        <p:sp>
          <p:nvSpPr>
            <p:cNvPr id="103" name="Ovaal 102"/>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6</a:t>
              </a:r>
            </a:p>
          </p:txBody>
        </p:sp>
        <p:sp>
          <p:nvSpPr>
            <p:cNvPr id="104" name="Ovaal 103"/>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7</a:t>
              </a:r>
            </a:p>
          </p:txBody>
        </p:sp>
        <p:sp>
          <p:nvSpPr>
            <p:cNvPr id="105" name="Ovaal 104"/>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8</a:t>
              </a:r>
            </a:p>
          </p:txBody>
        </p:sp>
        <p:sp>
          <p:nvSpPr>
            <p:cNvPr id="106" name="Ovaal 105"/>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9</a:t>
              </a:r>
            </a:p>
          </p:txBody>
        </p:sp>
        <p:sp>
          <p:nvSpPr>
            <p:cNvPr id="107"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a:solidFill>
                    <a:schemeClr val="tx2"/>
                  </a:solidFill>
                  <a:latin typeface="+mj-lt"/>
                </a:rPr>
                <a:t>Kop</a:t>
              </a:r>
            </a:p>
          </p:txBody>
        </p:sp>
        <p:sp>
          <p:nvSpPr>
            <p:cNvPr id="108"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a:solidFill>
                    <a:schemeClr val="tx2"/>
                  </a:solidFill>
                  <a:latin typeface="+mn-lt"/>
                  <a:ea typeface="+mn-ea"/>
                  <a:cs typeface="+mn-cs"/>
                </a:rPr>
                <a:t>Numeriek</a:t>
              </a:r>
              <a:endParaRPr lang="en-GB" sz="1400" kern="1200">
                <a:solidFill>
                  <a:schemeClr val="tx2"/>
                </a:solidFill>
                <a:latin typeface="+mn-lt"/>
                <a:ea typeface="+mn-ea"/>
                <a:cs typeface="+mn-cs"/>
              </a:endParaRPr>
            </a:p>
          </p:txBody>
        </p:sp>
        <p:sp>
          <p:nvSpPr>
            <p:cNvPr id="109"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a:solidFill>
                    <a:schemeClr val="tx2"/>
                  </a:solidFill>
                  <a:latin typeface="+mn-lt"/>
                  <a:ea typeface="+mn-ea"/>
                  <a:cs typeface="+mn-cs"/>
                </a:rPr>
                <a:t>Num. Bullet</a:t>
              </a:r>
            </a:p>
          </p:txBody>
        </p:sp>
        <p:sp>
          <p:nvSpPr>
            <p:cNvPr id="110"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a:solidFill>
                    <a:schemeClr val="tx2"/>
                  </a:solidFill>
                  <a:latin typeface="+mn-lt"/>
                  <a:ea typeface="+mn-ea"/>
                  <a:cs typeface="+mn-cs"/>
                </a:rPr>
                <a:t>Cursief</a:t>
              </a:r>
            </a:p>
          </p:txBody>
        </p:sp>
        <p:sp>
          <p:nvSpPr>
            <p:cNvPr id="111"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a:solidFill>
                    <a:schemeClr val="tx2"/>
                  </a:solidFill>
                  <a:latin typeface="+mn-lt"/>
                  <a:ea typeface="+mn-ea"/>
                  <a:cs typeface="+mn-cs"/>
                </a:rPr>
                <a:t>Sub-bullet</a:t>
              </a:r>
            </a:p>
          </p:txBody>
        </p:sp>
        <p:grpSp>
          <p:nvGrpSpPr>
            <p:cNvPr id="112" name="Groep 111"/>
            <p:cNvGrpSpPr/>
            <p:nvPr userDrawn="1"/>
          </p:nvGrpSpPr>
          <p:grpSpPr>
            <a:xfrm>
              <a:off x="-950342" y="1837957"/>
              <a:ext cx="687412" cy="3758146"/>
              <a:chOff x="-740196" y="1837957"/>
              <a:chExt cx="1374825" cy="3758146"/>
            </a:xfrm>
          </p:grpSpPr>
          <p:sp>
            <p:nvSpPr>
              <p:cNvPr id="113"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114"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115"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116"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24 pt</a:t>
                </a:r>
              </a:p>
            </p:txBody>
          </p:sp>
          <p:sp>
            <p:nvSpPr>
              <p:cNvPr id="117"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32 pt</a:t>
                </a:r>
              </a:p>
            </p:txBody>
          </p:sp>
          <p:sp>
            <p:nvSpPr>
              <p:cNvPr id="118"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119"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120"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16 pt</a:t>
                </a:r>
              </a:p>
            </p:txBody>
          </p:sp>
          <p:sp>
            <p:nvSpPr>
              <p:cNvPr id="121"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grpSp>
      </p:grpSp>
    </p:spTree>
    <p:extLst>
      <p:ext uri="{BB962C8B-B14F-4D97-AF65-F5344CB8AC3E}">
        <p14:creationId xmlns:p14="http://schemas.microsoft.com/office/powerpoint/2010/main" val="289708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ject (XL)">
    <p:spTree>
      <p:nvGrpSpPr>
        <p:cNvPr id="1" name=""/>
        <p:cNvGrpSpPr/>
        <p:nvPr/>
      </p:nvGrpSpPr>
      <p:grpSpPr>
        <a:xfrm>
          <a:off x="0" y="0"/>
          <a:ext cx="0" cy="0"/>
          <a:chOff x="0" y="0"/>
          <a:chExt cx="0" cy="0"/>
        </a:xfrm>
      </p:grpSpPr>
      <p:sp>
        <p:nvSpPr>
          <p:cNvPr id="79" name="Rechthoek 78"/>
          <p:cNvSpPr/>
          <p:nvPr userDrawn="1"/>
        </p:nvSpPr>
        <p:spPr>
          <a:xfrm>
            <a:off x="0" y="1424764"/>
            <a:ext cx="12192000" cy="45167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
        <p:nvSpPr>
          <p:cNvPr id="2" name="Titel 1"/>
          <p:cNvSpPr>
            <a:spLocks noGrp="1"/>
          </p:cNvSpPr>
          <p:nvPr>
            <p:ph type="title"/>
          </p:nvPr>
        </p:nvSpPr>
        <p:spPr/>
        <p:txBody>
          <a:bodyPr/>
          <a:lstStyle/>
          <a:p>
            <a:r>
              <a:rPr lang="nl-NL"/>
              <a:t>Klik om de stijl te bewerken</a:t>
            </a:r>
            <a:endParaRPr lang="en-GB"/>
          </a:p>
        </p:txBody>
      </p:sp>
      <p:sp>
        <p:nvSpPr>
          <p:cNvPr id="4" name="Tijdelijke aanduiding voor datum 3"/>
          <p:cNvSpPr>
            <a:spLocks noGrp="1"/>
          </p:cNvSpPr>
          <p:nvPr>
            <p:ph type="dt" sz="half" idx="10"/>
          </p:nvPr>
        </p:nvSpPr>
        <p:spPr/>
        <p:txBody>
          <a:bodyPr/>
          <a:lstStyle/>
          <a:p>
            <a:fld id="{1B367D7E-539A-4997-8601-AA692D519096}"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4"/>
          </p:nvPr>
        </p:nvSpPr>
        <p:spPr>
          <a:xfrm>
            <a:off x="384911" y="1641027"/>
            <a:ext cx="11394105" cy="3586067"/>
          </a:xfrm>
          <a:noFill/>
        </p:spPr>
        <p:txBody>
          <a:bodyPr anchor="ctr"/>
          <a:lstStyle>
            <a:lvl1pPr algn="ctr">
              <a:defRPr sz="1200"/>
            </a:lvl1pPr>
          </a:lstStyle>
          <a:p>
            <a:pPr lvl="0"/>
            <a:r>
              <a:rPr lang="nl-NL"/>
              <a:t>Klik om de modelstijlen te bewerken</a:t>
            </a:r>
          </a:p>
        </p:txBody>
      </p:sp>
      <p:sp>
        <p:nvSpPr>
          <p:cNvPr id="11" name="Tekstvak 10"/>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Object (XL)</a:t>
            </a:r>
          </a:p>
        </p:txBody>
      </p:sp>
      <p:sp>
        <p:nvSpPr>
          <p:cNvPr id="12" name="Tijdelijke aanduiding voor verticale tekst 2"/>
          <p:cNvSpPr>
            <a:spLocks noGrp="1"/>
          </p:cNvSpPr>
          <p:nvPr>
            <p:ph type="body" orient="vert" idx="15" hasCustomPrompt="1"/>
          </p:nvPr>
        </p:nvSpPr>
        <p:spPr>
          <a:xfrm>
            <a:off x="1" y="5437534"/>
            <a:ext cx="12191999" cy="504000"/>
          </a:xfrm>
          <a:solidFill>
            <a:schemeClr val="accent2">
              <a:lumMod val="60000"/>
              <a:lumOff val="40000"/>
            </a:schemeClr>
          </a:solidFill>
        </p:spPr>
        <p:txBody>
          <a:bodyPr vert="horz" lIns="540000" tIns="36000" rIns="216000" bIns="0" anchor="ctr"/>
          <a:lstStyle>
            <a:lvl1pPr algn="l">
              <a:defRPr sz="1799" b="0">
                <a:solidFill>
                  <a:schemeClr val="tx2"/>
                </a:solidFill>
              </a:defRPr>
            </a:lvl1pPr>
          </a:lstStyle>
          <a:p>
            <a:pPr lvl="0"/>
            <a:r>
              <a:rPr lang="nl-NL"/>
              <a:t>Onderschrift</a:t>
            </a:r>
          </a:p>
        </p:txBody>
      </p:sp>
      <p:grpSp>
        <p:nvGrpSpPr>
          <p:cNvPr id="13" name="Groep 12"/>
          <p:cNvGrpSpPr/>
          <p:nvPr userDrawn="1"/>
        </p:nvGrpSpPr>
        <p:grpSpPr>
          <a:xfrm>
            <a:off x="12360652" y="-26002"/>
            <a:ext cx="3064014" cy="6864697"/>
            <a:chOff x="12363871" y="-26002"/>
            <a:chExt cx="3064812" cy="6864697"/>
          </a:xfrm>
        </p:grpSpPr>
        <p:sp>
          <p:nvSpPr>
            <p:cNvPr id="14" name="Tekstvak 33"/>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 om een grafiek in te voegen</a:t>
              </a:r>
            </a:p>
          </p:txBody>
        </p:sp>
        <p:sp>
          <p:nvSpPr>
            <p:cNvPr id="15" name="Tekstvak 33"/>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Selecteer de grafiek die u wilt </a:t>
              </a:r>
              <a:b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invoegen en klik op </a:t>
              </a:r>
              <a:r>
                <a:rPr kumimoji="0" lang="nl-NL" sz="1400" b="1" i="0" u="none" strike="noStrike" kern="0" cap="none" spc="0" normalizeH="0" baseline="0" noProof="0">
                  <a:ln>
                    <a:noFill/>
                  </a:ln>
                  <a:solidFill>
                    <a:schemeClr val="tx1"/>
                  </a:solidFill>
                  <a:effectLst/>
                  <a:uLnTx/>
                  <a:uFillTx/>
                  <a:latin typeface="Calibri"/>
                  <a:ea typeface="Tahoma" pitchFamily="34" charset="0"/>
                  <a:cs typeface="Arial" pitchFamily="34" charset="0"/>
                </a:rPr>
                <a:t>‘Invoegen’</a:t>
              </a:r>
            </a:p>
          </p:txBody>
        </p:sp>
        <p:sp>
          <p:nvSpPr>
            <p:cNvPr id="16" name="Ovaal 15"/>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17" name="Ovaal 16"/>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18"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0" name="Tekstvak 19"/>
            <p:cNvSpPr txBox="1"/>
            <p:nvPr userDrawn="1"/>
          </p:nvSpPr>
          <p:spPr>
            <a:xfrm>
              <a:off x="12617212"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1" name="Rechthoek 20"/>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GRAFIEK INVOEGEN</a:t>
              </a:r>
            </a:p>
          </p:txBody>
        </p:sp>
        <p:cxnSp>
          <p:nvCxnSpPr>
            <p:cNvPr id="22" name="Rechte verbindingslijn 21"/>
            <p:cNvCxnSpPr/>
            <p:nvPr userDrawn="1"/>
          </p:nvCxnSpPr>
          <p:spPr>
            <a:xfrm>
              <a:off x="12507575" y="331688"/>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userDrawn="1"/>
          </p:nvCxnSpPr>
          <p:spPr>
            <a:xfrm>
              <a:off x="12507211" y="2537608"/>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a:off x="12507575" y="4423040"/>
              <a:ext cx="24890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2507575" y="6838695"/>
              <a:ext cx="24890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a:off x="12507211" y="4898666"/>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7" name="Groep 26"/>
            <p:cNvGrpSpPr/>
            <p:nvPr userDrawn="1"/>
          </p:nvGrpSpPr>
          <p:grpSpPr>
            <a:xfrm>
              <a:off x="12436353" y="1728359"/>
              <a:ext cx="689983" cy="573048"/>
              <a:chOff x="15171969" y="1587338"/>
              <a:chExt cx="755407" cy="627385"/>
            </a:xfrm>
          </p:grpSpPr>
          <p:sp>
            <p:nvSpPr>
              <p:cNvPr id="66"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nvGrpSpPr>
              <p:cNvPr id="67" name="Groep 66"/>
              <p:cNvGrpSpPr/>
              <p:nvPr userDrawn="1"/>
            </p:nvGrpSpPr>
            <p:grpSpPr>
              <a:xfrm>
                <a:off x="15281106" y="1587338"/>
                <a:ext cx="511775" cy="560304"/>
                <a:chOff x="10604642" y="969717"/>
                <a:chExt cx="1290643" cy="1427163"/>
              </a:xfrm>
            </p:grpSpPr>
            <p:grpSp>
              <p:nvGrpSpPr>
                <p:cNvPr id="68" name="Group 879"/>
                <p:cNvGrpSpPr>
                  <a:grpSpLocks noChangeAspect="1"/>
                </p:cNvGrpSpPr>
                <p:nvPr userDrawn="1"/>
              </p:nvGrpSpPr>
              <p:grpSpPr bwMode="auto">
                <a:xfrm>
                  <a:off x="10604642" y="969717"/>
                  <a:ext cx="1290643" cy="1427163"/>
                  <a:chOff x="4798" y="1515"/>
                  <a:chExt cx="813" cy="899"/>
                </a:xfrm>
              </p:grpSpPr>
              <p:sp>
                <p:nvSpPr>
                  <p:cNvPr id="70"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1"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2"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3"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4"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5"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6"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7"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78"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sp>
              <p:nvSpPr>
                <p:cNvPr id="69" name="Vrije vorm 68"/>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grpSp>
          <p:nvGrpSpPr>
            <p:cNvPr id="28" name="Groep 27"/>
            <p:cNvGrpSpPr/>
            <p:nvPr userDrawn="1"/>
          </p:nvGrpSpPr>
          <p:grpSpPr>
            <a:xfrm>
              <a:off x="12548778" y="6003628"/>
              <a:ext cx="1980859" cy="542924"/>
              <a:chOff x="12390702" y="6054428"/>
              <a:chExt cx="1980859" cy="542924"/>
            </a:xfrm>
          </p:grpSpPr>
          <p:sp>
            <p:nvSpPr>
              <p:cNvPr id="32" name="Rechthoek 31"/>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33" name="Rechthoek 32"/>
              <p:cNvSpPr/>
              <p:nvPr/>
            </p:nvSpPr>
            <p:spPr>
              <a:xfrm>
                <a:off x="12662053" y="6062530"/>
                <a:ext cx="1327608" cy="261610"/>
              </a:xfrm>
              <a:prstGeom prst="rect">
                <a:avLst/>
              </a:prstGeom>
            </p:spPr>
            <p:txBody>
              <a:bodyPr wrap="none">
                <a:spAutoFit/>
              </a:bodyPr>
              <a:lstStyle/>
              <a:p>
                <a:r>
                  <a:rPr lang="en-US" sz="1100">
                    <a:latin typeface="Segoe UI Light" panose="020B0502040204020203" pitchFamily="34" charset="0"/>
                    <a:ea typeface="Adobe Heiti Std R" panose="020B0400000000000000" pitchFamily="34" charset="-128"/>
                    <a:cs typeface="Segoe UI Light" panose="020B0502040204020203" pitchFamily="34" charset="0"/>
                  </a:rPr>
                  <a:t>Ander </a:t>
                </a:r>
                <a:r>
                  <a:rPr lang="en-US" sz="1100" err="1">
                    <a:latin typeface="Segoe UI Light" panose="020B0502040204020203" pitchFamily="34" charset="0"/>
                    <a:ea typeface="Adobe Heiti Std R" panose="020B0400000000000000" pitchFamily="34" charset="-128"/>
                    <a:cs typeface="Segoe UI Light" panose="020B0502040204020203" pitchFamily="34" charset="0"/>
                  </a:rPr>
                  <a:t>grafiektype</a:t>
                </a:r>
                <a:r>
                  <a:rPr lang="en-US" sz="1100">
                    <a:latin typeface="Segoe UI Light" panose="020B0502040204020203" pitchFamily="34" charset="0"/>
                    <a:ea typeface="Adobe Heiti Std R" panose="020B0400000000000000" pitchFamily="34" charset="-128"/>
                    <a:cs typeface="Segoe UI Light" panose="020B0502040204020203" pitchFamily="34" charset="0"/>
                  </a:rPr>
                  <a:t>…</a:t>
                </a:r>
              </a:p>
            </p:txBody>
          </p:sp>
          <p:sp>
            <p:nvSpPr>
              <p:cNvPr id="34" name="Gelijkbenige driehoek 33"/>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35" name="Afgeronde rechthoek 34"/>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err="1">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Gegevens</a:t>
                </a:r>
                <a:r>
                  <a:rPr lang="en-US" sz="1200">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 </a:t>
                </a:r>
                <a:r>
                  <a:rPr lang="en-US" sz="1200" err="1">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bewerken</a:t>
                </a:r>
                <a:r>
                  <a:rPr lang="en-US" sz="1200">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a:t>
                </a:r>
              </a:p>
            </p:txBody>
          </p:sp>
          <p:grpSp>
            <p:nvGrpSpPr>
              <p:cNvPr id="36" name="Groep 35"/>
              <p:cNvGrpSpPr/>
              <p:nvPr/>
            </p:nvGrpSpPr>
            <p:grpSpPr>
              <a:xfrm>
                <a:off x="12461788" y="6100223"/>
                <a:ext cx="204691" cy="170000"/>
                <a:chOff x="15171969" y="1587338"/>
                <a:chExt cx="755407" cy="627385"/>
              </a:xfrm>
            </p:grpSpPr>
            <p:sp>
              <p:nvSpPr>
                <p:cNvPr id="53"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nvGrpSpPr>
                <p:cNvPr id="54" name="Groep 53"/>
                <p:cNvGrpSpPr/>
                <p:nvPr userDrawn="1"/>
              </p:nvGrpSpPr>
              <p:grpSpPr>
                <a:xfrm>
                  <a:off x="15281106" y="1587338"/>
                  <a:ext cx="511775" cy="560304"/>
                  <a:chOff x="10604642" y="969717"/>
                  <a:chExt cx="1290643" cy="1427163"/>
                </a:xfrm>
              </p:grpSpPr>
              <p:grpSp>
                <p:nvGrpSpPr>
                  <p:cNvPr id="55" name="Group 879"/>
                  <p:cNvGrpSpPr>
                    <a:grpSpLocks noChangeAspect="1"/>
                  </p:cNvGrpSpPr>
                  <p:nvPr userDrawn="1"/>
                </p:nvGrpSpPr>
                <p:grpSpPr bwMode="auto">
                  <a:xfrm>
                    <a:off x="10604642" y="969717"/>
                    <a:ext cx="1290643" cy="1427163"/>
                    <a:chOff x="4798" y="1515"/>
                    <a:chExt cx="813" cy="899"/>
                  </a:xfrm>
                </p:grpSpPr>
                <p:sp>
                  <p:nvSpPr>
                    <p:cNvPr id="57"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58"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59"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0"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1"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2"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3"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4"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65"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sp>
                <p:nvSpPr>
                  <p:cNvPr id="56" name="Vrije vorm 55"/>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grpSp>
            <p:nvGrpSpPr>
              <p:cNvPr id="37" name="Groep 36"/>
              <p:cNvGrpSpPr/>
              <p:nvPr/>
            </p:nvGrpSpPr>
            <p:grpSpPr>
              <a:xfrm>
                <a:off x="12468521" y="6356844"/>
                <a:ext cx="133446" cy="114786"/>
                <a:chOff x="14587469" y="6356844"/>
                <a:chExt cx="133446" cy="114786"/>
              </a:xfrm>
            </p:grpSpPr>
            <p:sp>
              <p:nvSpPr>
                <p:cNvPr id="43" name="Rectangle 6"/>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44" name="Rectangle 15"/>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45" name="Freeform 14"/>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cxnSp>
              <p:nvCxnSpPr>
                <p:cNvPr id="46" name="Rechte verbindingslijn 45"/>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2" name="Rectangle 13"/>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nvGrpSpPr>
              <p:cNvPr id="38" name="Groep 37"/>
              <p:cNvGrpSpPr/>
              <p:nvPr/>
            </p:nvGrpSpPr>
            <p:grpSpPr>
              <a:xfrm>
                <a:off x="12529899" y="6421402"/>
                <a:ext cx="97399" cy="97399"/>
                <a:chOff x="14546483" y="5323041"/>
                <a:chExt cx="242460" cy="242460"/>
              </a:xfrm>
            </p:grpSpPr>
            <p:sp>
              <p:nvSpPr>
                <p:cNvPr id="39" name="Rechthoek 38"/>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grpSp>
              <p:nvGrpSpPr>
                <p:cNvPr id="40" name="Groep 39"/>
                <p:cNvGrpSpPr/>
                <p:nvPr/>
              </p:nvGrpSpPr>
              <p:grpSpPr>
                <a:xfrm>
                  <a:off x="14568035" y="5357818"/>
                  <a:ext cx="199836" cy="175226"/>
                  <a:chOff x="14559757" y="5349611"/>
                  <a:chExt cx="216392" cy="191641"/>
                </a:xfrm>
              </p:grpSpPr>
              <p:sp>
                <p:nvSpPr>
                  <p:cNvPr id="41" name="Parallellogram 40"/>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42" name="Parallellogram 41"/>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grpSp>
        <p:sp>
          <p:nvSpPr>
            <p:cNvPr id="29" name="Tekstvak 33"/>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sz="1400"/>
                <a:t>Selecteer de grafiek, klik op de rechter muisknop en kies </a:t>
              </a:r>
              <a:r>
                <a:rPr lang="nl-NL" sz="1400" b="1"/>
                <a:t>‘Gegevens bewerken’</a:t>
              </a:r>
            </a:p>
          </p:txBody>
        </p:sp>
        <p:sp>
          <p:nvSpPr>
            <p:cNvPr id="30" name="Rechthoek 29"/>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1">
                  <a:solidFill>
                    <a:schemeClr val="tx2"/>
                  </a:solidFill>
                </a:rPr>
                <a:t>GRAFIEK BEWERKEN</a:t>
              </a:r>
            </a:p>
          </p:txBody>
        </p:sp>
        <p:pic>
          <p:nvPicPr>
            <p:cNvPr id="31" name="Picture 3"/>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0882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fbeelding (2x) + Ondertitel">
    <p:spTree>
      <p:nvGrpSpPr>
        <p:cNvPr id="1" name=""/>
        <p:cNvGrpSpPr/>
        <p:nvPr/>
      </p:nvGrpSpPr>
      <p:grpSpPr>
        <a:xfrm>
          <a:off x="0" y="0"/>
          <a:ext cx="0" cy="0"/>
          <a:chOff x="0" y="0"/>
          <a:chExt cx="0" cy="0"/>
        </a:xfrm>
      </p:grpSpPr>
      <p:sp>
        <p:nvSpPr>
          <p:cNvPr id="8" name="Rechthoek 7"/>
          <p:cNvSpPr/>
          <p:nvPr userDrawn="1"/>
        </p:nvSpPr>
        <p:spPr>
          <a:xfrm>
            <a:off x="0" y="1420285"/>
            <a:ext cx="12192000" cy="452598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p>
        </p:txBody>
      </p:sp>
      <p:sp>
        <p:nvSpPr>
          <p:cNvPr id="7" name="Tijdelijke aanduiding voor afbeelding 2"/>
          <p:cNvSpPr>
            <a:spLocks noGrp="1"/>
          </p:cNvSpPr>
          <p:nvPr>
            <p:ph type="pic" idx="13"/>
          </p:nvPr>
        </p:nvSpPr>
        <p:spPr>
          <a:xfrm>
            <a:off x="0" y="1420100"/>
            <a:ext cx="6095999" cy="4510800"/>
          </a:xfr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11" name="Tijdelijke aanduiding voor afbeelding 2"/>
          <p:cNvSpPr>
            <a:spLocks noGrp="1"/>
          </p:cNvSpPr>
          <p:nvPr>
            <p:ph type="pic" idx="15"/>
          </p:nvPr>
        </p:nvSpPr>
        <p:spPr>
          <a:xfrm>
            <a:off x="6096000" y="1420100"/>
            <a:ext cx="6096000" cy="4510800"/>
          </a:xfr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2" name="Titel 1"/>
          <p:cNvSpPr>
            <a:spLocks noGrp="1"/>
          </p:cNvSpPr>
          <p:nvPr>
            <p:ph type="title"/>
          </p:nvPr>
        </p:nvSpPr>
        <p:spPr/>
        <p:txBody>
          <a:bodyPr/>
          <a:lstStyle/>
          <a:p>
            <a:r>
              <a:rPr lang="nl-NL"/>
              <a:t>Klik om de stijl te bewerken</a:t>
            </a:r>
            <a:endParaRPr lang="en-GB"/>
          </a:p>
        </p:txBody>
      </p:sp>
      <p:sp>
        <p:nvSpPr>
          <p:cNvPr id="4" name="Tijdelijke aanduiding voor datum 3"/>
          <p:cNvSpPr>
            <a:spLocks noGrp="1"/>
          </p:cNvSpPr>
          <p:nvPr>
            <p:ph type="dt" sz="half" idx="10"/>
          </p:nvPr>
        </p:nvSpPr>
        <p:spPr/>
        <p:txBody>
          <a:bodyPr/>
          <a:lstStyle/>
          <a:p>
            <a:fld id="{C21B952F-4DAB-4491-8FD8-DB487D7C7E8C}"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Afbeelding (2x) + Ondertitel</a:t>
            </a:r>
          </a:p>
        </p:txBody>
      </p:sp>
      <p:sp>
        <p:nvSpPr>
          <p:cNvPr id="14" name="Tijdelijke aanduiding voor verticale tekst 2"/>
          <p:cNvSpPr>
            <a:spLocks noGrp="1"/>
          </p:cNvSpPr>
          <p:nvPr>
            <p:ph type="body" orient="vert" idx="16" hasCustomPrompt="1"/>
          </p:nvPr>
        </p:nvSpPr>
        <p:spPr>
          <a:xfrm>
            <a:off x="-814" y="5437534"/>
            <a:ext cx="6096812" cy="504000"/>
          </a:xfrm>
          <a:solidFill>
            <a:schemeClr val="accent2">
              <a:lumMod val="60000"/>
              <a:lumOff val="40000"/>
            </a:schemeClr>
          </a:solidFill>
        </p:spPr>
        <p:txBody>
          <a:bodyPr vert="horz" lIns="540000" tIns="36000" rIns="216000" bIns="0" anchor="ctr"/>
          <a:lstStyle>
            <a:lvl1pPr algn="l">
              <a:defRPr sz="1799" b="0">
                <a:solidFill>
                  <a:schemeClr val="tx2"/>
                </a:solidFill>
              </a:defRPr>
            </a:lvl1pPr>
          </a:lstStyle>
          <a:p>
            <a:pPr lvl="0"/>
            <a:r>
              <a:rPr lang="nl-NL"/>
              <a:t>Onderschrift</a:t>
            </a:r>
          </a:p>
        </p:txBody>
      </p:sp>
      <p:grpSp>
        <p:nvGrpSpPr>
          <p:cNvPr id="16" name="Groep 15"/>
          <p:cNvGrpSpPr/>
          <p:nvPr userDrawn="1"/>
        </p:nvGrpSpPr>
        <p:grpSpPr>
          <a:xfrm>
            <a:off x="12360652" y="-26002"/>
            <a:ext cx="3064014" cy="4530930"/>
            <a:chOff x="15419739" y="-26002"/>
            <a:chExt cx="3064812" cy="4530930"/>
          </a:xfrm>
        </p:grpSpPr>
        <p:sp>
          <p:nvSpPr>
            <p:cNvPr id="17"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18"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19" name="Ovaal 18"/>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20" name="Ovaal 19"/>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21"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3" name="Tekstvak 22"/>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4" name="Rechthoek 23"/>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5" name="Groep 24"/>
            <p:cNvGrpSpPr/>
            <p:nvPr userDrawn="1"/>
          </p:nvGrpSpPr>
          <p:grpSpPr>
            <a:xfrm>
              <a:off x="15563079" y="358984"/>
              <a:ext cx="2489424" cy="4145944"/>
              <a:chOff x="15563079" y="358984"/>
              <a:chExt cx="2315772" cy="4145944"/>
            </a:xfrm>
          </p:grpSpPr>
          <p:cxnSp>
            <p:nvCxnSpPr>
              <p:cNvPr id="27" name="Rechte verbindingslijn 26"/>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6" name="Afbeelding 2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
        <p:nvSpPr>
          <p:cNvPr id="13" name="Tijdelijke aanduiding voor verticale tekst 2"/>
          <p:cNvSpPr>
            <a:spLocks noGrp="1"/>
          </p:cNvSpPr>
          <p:nvPr>
            <p:ph type="body" orient="vert" idx="14" hasCustomPrompt="1"/>
          </p:nvPr>
        </p:nvSpPr>
        <p:spPr>
          <a:xfrm>
            <a:off x="6096000" y="5437534"/>
            <a:ext cx="6096812" cy="504000"/>
          </a:xfrm>
          <a:solidFill>
            <a:schemeClr val="accent2">
              <a:lumMod val="60000"/>
              <a:lumOff val="40000"/>
            </a:schemeClr>
          </a:solidFill>
        </p:spPr>
        <p:txBody>
          <a:bodyPr vert="horz" lIns="216000" tIns="36000" rIns="216000" bIns="0" anchor="ctr"/>
          <a:lstStyle>
            <a:lvl1pPr algn="l">
              <a:defRPr sz="1799" b="0">
                <a:solidFill>
                  <a:schemeClr val="tx2"/>
                </a:solidFill>
              </a:defRPr>
            </a:lvl1pPr>
          </a:lstStyle>
          <a:p>
            <a:pPr lvl="0"/>
            <a:r>
              <a:rPr lang="nl-NL"/>
              <a:t>Onderschrift</a:t>
            </a:r>
          </a:p>
        </p:txBody>
      </p:sp>
    </p:spTree>
    <p:extLst>
      <p:ext uri="{BB962C8B-B14F-4D97-AF65-F5344CB8AC3E}">
        <p14:creationId xmlns:p14="http://schemas.microsoft.com/office/powerpoint/2010/main" val="334587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3x) + Ondertitel">
    <p:spTree>
      <p:nvGrpSpPr>
        <p:cNvPr id="1" name=""/>
        <p:cNvGrpSpPr/>
        <p:nvPr/>
      </p:nvGrpSpPr>
      <p:grpSpPr>
        <a:xfrm>
          <a:off x="0" y="0"/>
          <a:ext cx="0" cy="0"/>
          <a:chOff x="0" y="0"/>
          <a:chExt cx="0" cy="0"/>
        </a:xfrm>
      </p:grpSpPr>
      <p:sp>
        <p:nvSpPr>
          <p:cNvPr id="8" name="Rechthoek 7"/>
          <p:cNvSpPr/>
          <p:nvPr userDrawn="1"/>
        </p:nvSpPr>
        <p:spPr>
          <a:xfrm>
            <a:off x="0" y="1420285"/>
            <a:ext cx="12192000" cy="452598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p>
        </p:txBody>
      </p:sp>
      <p:sp>
        <p:nvSpPr>
          <p:cNvPr id="37" name="Tijdelijke aanduiding voor afbeelding 2"/>
          <p:cNvSpPr>
            <a:spLocks noGrp="1"/>
          </p:cNvSpPr>
          <p:nvPr>
            <p:ph type="pic" idx="13"/>
          </p:nvPr>
        </p:nvSpPr>
        <p:spPr>
          <a:xfrm>
            <a:off x="0" y="1420100"/>
            <a:ext cx="4066941" cy="4510800"/>
          </a:xfr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38" name="Tijdelijke aanduiding voor afbeelding 2"/>
          <p:cNvSpPr>
            <a:spLocks noGrp="1"/>
          </p:cNvSpPr>
          <p:nvPr>
            <p:ph type="pic" idx="15"/>
          </p:nvPr>
        </p:nvSpPr>
        <p:spPr>
          <a:xfrm>
            <a:off x="4062530" y="1420100"/>
            <a:ext cx="4066941" cy="4510800"/>
          </a:xfr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39" name="Tijdelijke aanduiding voor afbeelding 2"/>
          <p:cNvSpPr>
            <a:spLocks noGrp="1"/>
          </p:cNvSpPr>
          <p:nvPr>
            <p:ph type="pic" idx="20"/>
          </p:nvPr>
        </p:nvSpPr>
        <p:spPr>
          <a:xfrm>
            <a:off x="8125059" y="1420100"/>
            <a:ext cx="4066941" cy="4510800"/>
          </a:xfr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2" name="Titel 1"/>
          <p:cNvSpPr>
            <a:spLocks noGrp="1"/>
          </p:cNvSpPr>
          <p:nvPr>
            <p:ph type="title"/>
          </p:nvPr>
        </p:nvSpPr>
        <p:spPr/>
        <p:txBody>
          <a:bodyPr/>
          <a:lstStyle/>
          <a:p>
            <a:r>
              <a:rPr lang="nl-NL"/>
              <a:t>Klik om de stijl te bewerken</a:t>
            </a:r>
            <a:endParaRPr lang="en-GB"/>
          </a:p>
        </p:txBody>
      </p:sp>
      <p:sp>
        <p:nvSpPr>
          <p:cNvPr id="4" name="Tijdelijke aanduiding voor datum 3"/>
          <p:cNvSpPr>
            <a:spLocks noGrp="1"/>
          </p:cNvSpPr>
          <p:nvPr>
            <p:ph type="dt" sz="half" idx="10"/>
          </p:nvPr>
        </p:nvSpPr>
        <p:spPr/>
        <p:txBody>
          <a:bodyPr/>
          <a:lstStyle/>
          <a:p>
            <a:fld id="{2CB5A73C-EE44-444C-B81D-283F80360EA2}"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Afbeelding (3x) + Ondertitel</a:t>
            </a:r>
          </a:p>
        </p:txBody>
      </p:sp>
      <p:sp>
        <p:nvSpPr>
          <p:cNvPr id="19" name="Tijdelijke aanduiding voor verticale tekst 2"/>
          <p:cNvSpPr>
            <a:spLocks noGrp="1"/>
          </p:cNvSpPr>
          <p:nvPr>
            <p:ph type="body" orient="vert" idx="16" hasCustomPrompt="1"/>
          </p:nvPr>
        </p:nvSpPr>
        <p:spPr>
          <a:xfrm>
            <a:off x="-814" y="5437534"/>
            <a:ext cx="4063342" cy="504000"/>
          </a:xfrm>
          <a:solidFill>
            <a:schemeClr val="accent2">
              <a:lumMod val="60000"/>
              <a:lumOff val="40000"/>
            </a:schemeClr>
          </a:solidFill>
        </p:spPr>
        <p:txBody>
          <a:bodyPr vert="horz" lIns="540000" tIns="36000" rIns="216000" bIns="0" anchor="ctr"/>
          <a:lstStyle>
            <a:lvl1pPr algn="l">
              <a:defRPr sz="1799" b="0">
                <a:solidFill>
                  <a:schemeClr val="tx2"/>
                </a:solidFill>
              </a:defRPr>
            </a:lvl1pPr>
          </a:lstStyle>
          <a:p>
            <a:pPr lvl="0"/>
            <a:r>
              <a:rPr lang="nl-NL"/>
              <a:t>Onderschrift</a:t>
            </a:r>
          </a:p>
        </p:txBody>
      </p:sp>
      <p:sp>
        <p:nvSpPr>
          <p:cNvPr id="20" name="Tijdelijke aanduiding voor verticale tekst 2"/>
          <p:cNvSpPr>
            <a:spLocks noGrp="1"/>
          </p:cNvSpPr>
          <p:nvPr>
            <p:ph type="body" orient="vert" idx="18" hasCustomPrompt="1"/>
          </p:nvPr>
        </p:nvSpPr>
        <p:spPr>
          <a:xfrm>
            <a:off x="4062530" y="5437534"/>
            <a:ext cx="4063342" cy="504000"/>
          </a:xfrm>
          <a:solidFill>
            <a:schemeClr val="accent2">
              <a:lumMod val="60000"/>
              <a:lumOff val="40000"/>
            </a:schemeClr>
          </a:solidFill>
        </p:spPr>
        <p:txBody>
          <a:bodyPr vert="horz" lIns="216000" tIns="36000" rIns="216000" bIns="0" anchor="ctr"/>
          <a:lstStyle>
            <a:lvl1pPr algn="l">
              <a:defRPr sz="1799" b="0">
                <a:solidFill>
                  <a:schemeClr val="tx2"/>
                </a:solidFill>
              </a:defRPr>
            </a:lvl1pPr>
          </a:lstStyle>
          <a:p>
            <a:pPr lvl="0"/>
            <a:r>
              <a:rPr lang="nl-NL"/>
              <a:t>Onderschrift</a:t>
            </a:r>
          </a:p>
        </p:txBody>
      </p:sp>
      <p:sp>
        <p:nvSpPr>
          <p:cNvPr id="21" name="Tijdelijke aanduiding voor verticale tekst 2"/>
          <p:cNvSpPr>
            <a:spLocks noGrp="1"/>
          </p:cNvSpPr>
          <p:nvPr>
            <p:ph type="body" orient="vert" idx="19" hasCustomPrompt="1"/>
          </p:nvPr>
        </p:nvSpPr>
        <p:spPr>
          <a:xfrm>
            <a:off x="8128658" y="5437534"/>
            <a:ext cx="4063342" cy="504000"/>
          </a:xfrm>
          <a:solidFill>
            <a:schemeClr val="accent2">
              <a:lumMod val="60000"/>
              <a:lumOff val="40000"/>
            </a:schemeClr>
          </a:solidFill>
        </p:spPr>
        <p:txBody>
          <a:bodyPr vert="horz" lIns="216000" tIns="36000" rIns="216000" bIns="0" anchor="ctr"/>
          <a:lstStyle>
            <a:lvl1pPr algn="l">
              <a:defRPr sz="1799" b="0">
                <a:solidFill>
                  <a:schemeClr val="tx2"/>
                </a:solidFill>
              </a:defRPr>
            </a:lvl1pPr>
          </a:lstStyle>
          <a:p>
            <a:pPr lvl="0"/>
            <a:r>
              <a:rPr lang="nl-NL"/>
              <a:t>Onderschrift</a:t>
            </a:r>
          </a:p>
        </p:txBody>
      </p:sp>
      <p:grpSp>
        <p:nvGrpSpPr>
          <p:cNvPr id="22" name="Groep 21"/>
          <p:cNvGrpSpPr/>
          <p:nvPr userDrawn="1"/>
        </p:nvGrpSpPr>
        <p:grpSpPr>
          <a:xfrm>
            <a:off x="12360652" y="-26002"/>
            <a:ext cx="3064014" cy="4530930"/>
            <a:chOff x="15419739" y="-26002"/>
            <a:chExt cx="3064812" cy="4530930"/>
          </a:xfrm>
        </p:grpSpPr>
        <p:sp>
          <p:nvSpPr>
            <p:cNvPr id="23"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24"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25" name="Ovaal 24"/>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26" name="Ovaal 25"/>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2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9" name="Tekstvak 28"/>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30" name="Rechthoek 29"/>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31" name="Groep 30"/>
            <p:cNvGrpSpPr/>
            <p:nvPr userDrawn="1"/>
          </p:nvGrpSpPr>
          <p:grpSpPr>
            <a:xfrm>
              <a:off x="15563079" y="358984"/>
              <a:ext cx="2489424" cy="4145944"/>
              <a:chOff x="15563079" y="358984"/>
              <a:chExt cx="2315772" cy="4145944"/>
            </a:xfrm>
          </p:grpSpPr>
          <p:cxnSp>
            <p:nvCxnSpPr>
              <p:cNvPr id="33" name="Rechte verbindingslijn 32"/>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2" name="Afbeelding 3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400267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4x) + Ondertitel">
    <p:spTree>
      <p:nvGrpSpPr>
        <p:cNvPr id="1" name=""/>
        <p:cNvGrpSpPr/>
        <p:nvPr/>
      </p:nvGrpSpPr>
      <p:grpSpPr>
        <a:xfrm>
          <a:off x="0" y="0"/>
          <a:ext cx="0" cy="0"/>
          <a:chOff x="0" y="0"/>
          <a:chExt cx="0" cy="0"/>
        </a:xfrm>
      </p:grpSpPr>
      <p:sp>
        <p:nvSpPr>
          <p:cNvPr id="8" name="Rechthoek 7"/>
          <p:cNvSpPr/>
          <p:nvPr userDrawn="1"/>
        </p:nvSpPr>
        <p:spPr>
          <a:xfrm>
            <a:off x="0" y="1420285"/>
            <a:ext cx="12192000" cy="452598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p>
        </p:txBody>
      </p:sp>
      <p:sp>
        <p:nvSpPr>
          <p:cNvPr id="45" name="Tijdelijke aanduiding voor afbeelding 2"/>
          <p:cNvSpPr>
            <a:spLocks noGrp="1"/>
          </p:cNvSpPr>
          <p:nvPr>
            <p:ph type="pic" idx="21"/>
          </p:nvPr>
        </p:nvSpPr>
        <p:spPr>
          <a:xfrm>
            <a:off x="0" y="1420100"/>
            <a:ext cx="6095999" cy="2280632"/>
          </a:xfr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46" name="Tijdelijke aanduiding voor afbeelding 2"/>
          <p:cNvSpPr>
            <a:spLocks noGrp="1"/>
          </p:cNvSpPr>
          <p:nvPr>
            <p:ph type="pic" idx="22"/>
          </p:nvPr>
        </p:nvSpPr>
        <p:spPr>
          <a:xfrm>
            <a:off x="6096000" y="1420100"/>
            <a:ext cx="6096000" cy="2280632"/>
          </a:xfr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47" name="Tijdelijke aanduiding voor afbeelding 2"/>
          <p:cNvSpPr>
            <a:spLocks noGrp="1"/>
          </p:cNvSpPr>
          <p:nvPr>
            <p:ph type="pic" idx="23"/>
          </p:nvPr>
        </p:nvSpPr>
        <p:spPr>
          <a:xfrm>
            <a:off x="0" y="3709358"/>
            <a:ext cx="6095999" cy="2221542"/>
          </a:xfr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48" name="Tijdelijke aanduiding voor afbeelding 2"/>
          <p:cNvSpPr>
            <a:spLocks noGrp="1"/>
          </p:cNvSpPr>
          <p:nvPr>
            <p:ph type="pic" idx="24"/>
          </p:nvPr>
        </p:nvSpPr>
        <p:spPr>
          <a:xfrm>
            <a:off x="6096000" y="3709358"/>
            <a:ext cx="6096000" cy="2221542"/>
          </a:xfr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25" name="Tijdelijke aanduiding voor verticale tekst 2"/>
          <p:cNvSpPr>
            <a:spLocks noGrp="1"/>
          </p:cNvSpPr>
          <p:nvPr>
            <p:ph type="body" orient="vert" idx="16" hasCustomPrompt="1"/>
          </p:nvPr>
        </p:nvSpPr>
        <p:spPr>
          <a:xfrm>
            <a:off x="-813" y="5437534"/>
            <a:ext cx="6096812" cy="504000"/>
          </a:xfrm>
          <a:solidFill>
            <a:schemeClr val="accent2">
              <a:lumMod val="60000"/>
              <a:lumOff val="40000"/>
            </a:schemeClr>
          </a:solidFill>
        </p:spPr>
        <p:txBody>
          <a:bodyPr vert="horz" lIns="540000" tIns="36000" rIns="216000" bIns="0" anchor="ctr"/>
          <a:lstStyle>
            <a:lvl1pPr algn="l">
              <a:defRPr sz="1799" b="0">
                <a:solidFill>
                  <a:schemeClr val="tx2"/>
                </a:solidFill>
              </a:defRPr>
            </a:lvl1pPr>
          </a:lstStyle>
          <a:p>
            <a:pPr lvl="0"/>
            <a:r>
              <a:rPr lang="nl-NL"/>
              <a:t>Onderschrift</a:t>
            </a:r>
          </a:p>
        </p:txBody>
      </p:sp>
      <p:sp>
        <p:nvSpPr>
          <p:cNvPr id="27" name="Tijdelijke aanduiding voor verticale tekst 2"/>
          <p:cNvSpPr>
            <a:spLocks noGrp="1"/>
          </p:cNvSpPr>
          <p:nvPr>
            <p:ph type="body" orient="vert" idx="20" hasCustomPrompt="1"/>
          </p:nvPr>
        </p:nvSpPr>
        <p:spPr>
          <a:xfrm>
            <a:off x="-813" y="3196732"/>
            <a:ext cx="6096812" cy="504000"/>
          </a:xfrm>
          <a:solidFill>
            <a:schemeClr val="accent2">
              <a:lumMod val="60000"/>
              <a:lumOff val="40000"/>
            </a:schemeClr>
          </a:solidFill>
        </p:spPr>
        <p:txBody>
          <a:bodyPr vert="horz" lIns="540000" tIns="36000" rIns="216000" bIns="0" anchor="ctr"/>
          <a:lstStyle>
            <a:lvl1pPr algn="l">
              <a:defRPr sz="1799" b="0">
                <a:solidFill>
                  <a:schemeClr val="tx2"/>
                </a:solidFill>
              </a:defRPr>
            </a:lvl1pPr>
          </a:lstStyle>
          <a:p>
            <a:pPr lvl="0"/>
            <a:r>
              <a:rPr lang="nl-NL"/>
              <a:t>Onderschrift</a:t>
            </a:r>
          </a:p>
        </p:txBody>
      </p:sp>
      <p:sp>
        <p:nvSpPr>
          <p:cNvPr id="24" name="Tijdelijke aanduiding voor verticale tekst 2"/>
          <p:cNvSpPr>
            <a:spLocks noGrp="1"/>
          </p:cNvSpPr>
          <p:nvPr>
            <p:ph type="body" orient="vert" idx="14" hasCustomPrompt="1"/>
          </p:nvPr>
        </p:nvSpPr>
        <p:spPr>
          <a:xfrm>
            <a:off x="6096000" y="5437534"/>
            <a:ext cx="6096812" cy="504000"/>
          </a:xfrm>
          <a:solidFill>
            <a:schemeClr val="accent2">
              <a:lumMod val="60000"/>
              <a:lumOff val="40000"/>
            </a:schemeClr>
          </a:solidFill>
        </p:spPr>
        <p:txBody>
          <a:bodyPr vert="horz" lIns="216000" tIns="36000" bIns="0" anchor="ctr"/>
          <a:lstStyle>
            <a:lvl1pPr algn="l">
              <a:defRPr sz="1799" b="0">
                <a:solidFill>
                  <a:schemeClr val="tx2"/>
                </a:solidFill>
              </a:defRPr>
            </a:lvl1pPr>
          </a:lstStyle>
          <a:p>
            <a:pPr lvl="0"/>
            <a:r>
              <a:rPr lang="nl-NL"/>
              <a:t>Onderschrift</a:t>
            </a:r>
          </a:p>
        </p:txBody>
      </p:sp>
      <p:sp>
        <p:nvSpPr>
          <p:cNvPr id="26" name="Tijdelijke aanduiding voor verticale tekst 2"/>
          <p:cNvSpPr>
            <a:spLocks noGrp="1"/>
          </p:cNvSpPr>
          <p:nvPr>
            <p:ph type="body" orient="vert" idx="19" hasCustomPrompt="1"/>
          </p:nvPr>
        </p:nvSpPr>
        <p:spPr>
          <a:xfrm>
            <a:off x="6096000" y="3196732"/>
            <a:ext cx="6096812" cy="504000"/>
          </a:xfrm>
          <a:solidFill>
            <a:schemeClr val="accent2">
              <a:lumMod val="60000"/>
              <a:lumOff val="40000"/>
            </a:schemeClr>
          </a:solidFill>
        </p:spPr>
        <p:txBody>
          <a:bodyPr vert="horz" lIns="216000" tIns="36000" bIns="0" anchor="ctr"/>
          <a:lstStyle>
            <a:lvl1pPr algn="l">
              <a:defRPr sz="1799" b="0">
                <a:solidFill>
                  <a:schemeClr val="tx2"/>
                </a:solidFill>
              </a:defRPr>
            </a:lvl1pPr>
          </a:lstStyle>
          <a:p>
            <a:pPr lvl="0"/>
            <a:r>
              <a:rPr lang="nl-NL"/>
              <a:t>Onderschrift</a:t>
            </a:r>
          </a:p>
        </p:txBody>
      </p:sp>
      <p:sp>
        <p:nvSpPr>
          <p:cNvPr id="2" name="Titel 1"/>
          <p:cNvSpPr>
            <a:spLocks noGrp="1"/>
          </p:cNvSpPr>
          <p:nvPr>
            <p:ph type="title"/>
          </p:nvPr>
        </p:nvSpPr>
        <p:spPr/>
        <p:txBody>
          <a:bodyPr/>
          <a:lstStyle/>
          <a:p>
            <a:r>
              <a:rPr lang="nl-NL"/>
              <a:t>Klik om de stijl te bewerken</a:t>
            </a:r>
            <a:endParaRPr lang="en-GB"/>
          </a:p>
        </p:txBody>
      </p:sp>
      <p:sp>
        <p:nvSpPr>
          <p:cNvPr id="4" name="Tijdelijke aanduiding voor datum 3"/>
          <p:cNvSpPr>
            <a:spLocks noGrp="1"/>
          </p:cNvSpPr>
          <p:nvPr>
            <p:ph type="dt" sz="half" idx="10"/>
          </p:nvPr>
        </p:nvSpPr>
        <p:spPr/>
        <p:txBody>
          <a:bodyPr/>
          <a:lstStyle/>
          <a:p>
            <a:fld id="{6FF433C6-0B6E-4A6A-9ACF-C1DC266A2723}"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Afbeelding (4x) + Ondertitel</a:t>
            </a:r>
          </a:p>
        </p:txBody>
      </p:sp>
      <p:grpSp>
        <p:nvGrpSpPr>
          <p:cNvPr id="28" name="Groep 27"/>
          <p:cNvGrpSpPr/>
          <p:nvPr userDrawn="1"/>
        </p:nvGrpSpPr>
        <p:grpSpPr>
          <a:xfrm>
            <a:off x="12360652" y="-26002"/>
            <a:ext cx="3064014" cy="4530930"/>
            <a:chOff x="15419739" y="-26002"/>
            <a:chExt cx="3064812" cy="4530930"/>
          </a:xfrm>
        </p:grpSpPr>
        <p:sp>
          <p:nvSpPr>
            <p:cNvPr id="29"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30"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31" name="Ovaal 30"/>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32" name="Ovaal 31"/>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33"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34"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5" name="Tekstvak 34"/>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36" name="Rechthoek 35"/>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37" name="Groep 36"/>
            <p:cNvGrpSpPr/>
            <p:nvPr userDrawn="1"/>
          </p:nvGrpSpPr>
          <p:grpSpPr>
            <a:xfrm>
              <a:off x="15563079" y="358984"/>
              <a:ext cx="2489424" cy="4145944"/>
              <a:chOff x="15563079" y="358984"/>
              <a:chExt cx="2315772" cy="4145944"/>
            </a:xfrm>
          </p:grpSpPr>
          <p:cxnSp>
            <p:nvCxnSpPr>
              <p:cNvPr id="39" name="Rechte verbindingslijn 38"/>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8" name="Afbeelding 3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79081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XL) 2x">
    <p:spTree>
      <p:nvGrpSpPr>
        <p:cNvPr id="1" name=""/>
        <p:cNvGrpSpPr/>
        <p:nvPr/>
      </p:nvGrpSpPr>
      <p:grpSpPr>
        <a:xfrm>
          <a:off x="0" y="0"/>
          <a:ext cx="0" cy="0"/>
          <a:chOff x="0" y="0"/>
          <a:chExt cx="0" cy="0"/>
        </a:xfrm>
      </p:grpSpPr>
      <p:sp>
        <p:nvSpPr>
          <p:cNvPr id="8" name="Rechthoek 7"/>
          <p:cNvSpPr/>
          <p:nvPr userDrawn="1"/>
        </p:nvSpPr>
        <p:spPr>
          <a:xfrm>
            <a:off x="0" y="1420285"/>
            <a:ext cx="12192000" cy="452598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p>
        </p:txBody>
      </p:sp>
      <p:sp>
        <p:nvSpPr>
          <p:cNvPr id="2" name="Titel 1"/>
          <p:cNvSpPr>
            <a:spLocks noGrp="1"/>
          </p:cNvSpPr>
          <p:nvPr>
            <p:ph type="title"/>
          </p:nvPr>
        </p:nvSpPr>
        <p:spPr/>
        <p:txBody>
          <a:bodyPr/>
          <a:lstStyle/>
          <a:p>
            <a:r>
              <a:rPr lang="nl-NL"/>
              <a:t>Klik om de stijl te bewerken</a:t>
            </a:r>
            <a:endParaRPr lang="en-GB"/>
          </a:p>
        </p:txBody>
      </p:sp>
      <p:sp>
        <p:nvSpPr>
          <p:cNvPr id="4" name="Tijdelijke aanduiding voor datum 3"/>
          <p:cNvSpPr>
            <a:spLocks noGrp="1"/>
          </p:cNvSpPr>
          <p:nvPr>
            <p:ph type="dt" sz="half" idx="10"/>
          </p:nvPr>
        </p:nvSpPr>
        <p:spPr/>
        <p:txBody>
          <a:bodyPr/>
          <a:lstStyle/>
          <a:p>
            <a:fld id="{C21B952F-4DAB-4491-8FD8-DB487D7C7E8C}"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Afbeelding (XL) 2x</a:t>
            </a:r>
          </a:p>
        </p:txBody>
      </p:sp>
      <p:grpSp>
        <p:nvGrpSpPr>
          <p:cNvPr id="16" name="Groep 15"/>
          <p:cNvGrpSpPr/>
          <p:nvPr userDrawn="1"/>
        </p:nvGrpSpPr>
        <p:grpSpPr>
          <a:xfrm>
            <a:off x="12360652" y="-26002"/>
            <a:ext cx="3064014" cy="4530930"/>
            <a:chOff x="15419739" y="-26002"/>
            <a:chExt cx="3064812" cy="4530930"/>
          </a:xfrm>
        </p:grpSpPr>
        <p:sp>
          <p:nvSpPr>
            <p:cNvPr id="17"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18"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19" name="Ovaal 18"/>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20" name="Ovaal 19"/>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21"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3" name="Tekstvak 22"/>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4" name="Rechthoek 23"/>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5" name="Groep 24"/>
            <p:cNvGrpSpPr/>
            <p:nvPr userDrawn="1"/>
          </p:nvGrpSpPr>
          <p:grpSpPr>
            <a:xfrm>
              <a:off x="15563079" y="358984"/>
              <a:ext cx="2489424" cy="4145944"/>
              <a:chOff x="15563079" y="358984"/>
              <a:chExt cx="2315772" cy="4145944"/>
            </a:xfrm>
          </p:grpSpPr>
          <p:cxnSp>
            <p:nvCxnSpPr>
              <p:cNvPr id="27" name="Rechte verbindingslijn 26"/>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6" name="Afbeelding 2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
        <p:nvSpPr>
          <p:cNvPr id="33" name="Tijdelijke aanduiding voor afbeelding 2"/>
          <p:cNvSpPr>
            <a:spLocks noGrp="1"/>
          </p:cNvSpPr>
          <p:nvPr>
            <p:ph type="pic" idx="13"/>
          </p:nvPr>
        </p:nvSpPr>
        <p:spPr>
          <a:xfrm>
            <a:off x="0" y="1420100"/>
            <a:ext cx="6095999" cy="4510800"/>
          </a:xfr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34" name="Tijdelijke aanduiding voor afbeelding 2"/>
          <p:cNvSpPr>
            <a:spLocks noGrp="1"/>
          </p:cNvSpPr>
          <p:nvPr>
            <p:ph type="pic" idx="15"/>
          </p:nvPr>
        </p:nvSpPr>
        <p:spPr>
          <a:xfrm>
            <a:off x="6096000" y="1420100"/>
            <a:ext cx="6096000" cy="4510800"/>
          </a:xfr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Tree>
    <p:extLst>
      <p:ext uri="{BB962C8B-B14F-4D97-AF65-F5344CB8AC3E}">
        <p14:creationId xmlns:p14="http://schemas.microsoft.com/office/powerpoint/2010/main" val="292003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XL) 3x">
    <p:spTree>
      <p:nvGrpSpPr>
        <p:cNvPr id="1" name=""/>
        <p:cNvGrpSpPr/>
        <p:nvPr/>
      </p:nvGrpSpPr>
      <p:grpSpPr>
        <a:xfrm>
          <a:off x="0" y="0"/>
          <a:ext cx="0" cy="0"/>
          <a:chOff x="0" y="0"/>
          <a:chExt cx="0" cy="0"/>
        </a:xfrm>
      </p:grpSpPr>
      <p:sp>
        <p:nvSpPr>
          <p:cNvPr id="8" name="Rechthoek 7"/>
          <p:cNvSpPr/>
          <p:nvPr userDrawn="1"/>
        </p:nvSpPr>
        <p:spPr>
          <a:xfrm>
            <a:off x="0" y="1420285"/>
            <a:ext cx="12192000" cy="452598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p>
        </p:txBody>
      </p:sp>
      <p:sp>
        <p:nvSpPr>
          <p:cNvPr id="41" name="Tijdelijke aanduiding voor afbeelding 2"/>
          <p:cNvSpPr>
            <a:spLocks noGrp="1"/>
          </p:cNvSpPr>
          <p:nvPr>
            <p:ph type="pic" idx="13"/>
          </p:nvPr>
        </p:nvSpPr>
        <p:spPr>
          <a:xfrm>
            <a:off x="0" y="1420100"/>
            <a:ext cx="4066941" cy="4510800"/>
          </a:xfr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42" name="Tijdelijke aanduiding voor afbeelding 2"/>
          <p:cNvSpPr>
            <a:spLocks noGrp="1"/>
          </p:cNvSpPr>
          <p:nvPr>
            <p:ph type="pic" idx="15"/>
          </p:nvPr>
        </p:nvSpPr>
        <p:spPr>
          <a:xfrm>
            <a:off x="4062530" y="1420100"/>
            <a:ext cx="4066941" cy="4510800"/>
          </a:xfr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43" name="Tijdelijke aanduiding voor afbeelding 2"/>
          <p:cNvSpPr>
            <a:spLocks noGrp="1"/>
          </p:cNvSpPr>
          <p:nvPr>
            <p:ph type="pic" idx="20"/>
          </p:nvPr>
        </p:nvSpPr>
        <p:spPr>
          <a:xfrm>
            <a:off x="8125059" y="1420100"/>
            <a:ext cx="4066941" cy="4510800"/>
          </a:xfr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2" name="Titel 1"/>
          <p:cNvSpPr>
            <a:spLocks noGrp="1"/>
          </p:cNvSpPr>
          <p:nvPr>
            <p:ph type="title"/>
          </p:nvPr>
        </p:nvSpPr>
        <p:spPr/>
        <p:txBody>
          <a:bodyPr/>
          <a:lstStyle/>
          <a:p>
            <a:r>
              <a:rPr lang="nl-NL"/>
              <a:t>Klik om de stijl te bewerken</a:t>
            </a:r>
            <a:endParaRPr lang="en-GB"/>
          </a:p>
        </p:txBody>
      </p:sp>
      <p:sp>
        <p:nvSpPr>
          <p:cNvPr id="4" name="Tijdelijke aanduiding voor datum 3"/>
          <p:cNvSpPr>
            <a:spLocks noGrp="1"/>
          </p:cNvSpPr>
          <p:nvPr>
            <p:ph type="dt" sz="half" idx="10"/>
          </p:nvPr>
        </p:nvSpPr>
        <p:spPr/>
        <p:txBody>
          <a:bodyPr/>
          <a:lstStyle/>
          <a:p>
            <a:fld id="{2CB5A73C-EE44-444C-B81D-283F80360EA2}"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Afbeelding (XL) 3x</a:t>
            </a:r>
          </a:p>
        </p:txBody>
      </p:sp>
      <p:grpSp>
        <p:nvGrpSpPr>
          <p:cNvPr id="22" name="Groep 21"/>
          <p:cNvGrpSpPr/>
          <p:nvPr userDrawn="1"/>
        </p:nvGrpSpPr>
        <p:grpSpPr>
          <a:xfrm>
            <a:off x="12360652" y="-26002"/>
            <a:ext cx="3064014" cy="4530930"/>
            <a:chOff x="15419739" y="-26002"/>
            <a:chExt cx="3064812" cy="4530930"/>
          </a:xfrm>
        </p:grpSpPr>
        <p:sp>
          <p:nvSpPr>
            <p:cNvPr id="23"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24"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25" name="Ovaal 24"/>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26" name="Ovaal 25"/>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2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9" name="Tekstvak 28"/>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30" name="Rechthoek 29"/>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31" name="Groep 30"/>
            <p:cNvGrpSpPr/>
            <p:nvPr userDrawn="1"/>
          </p:nvGrpSpPr>
          <p:grpSpPr>
            <a:xfrm>
              <a:off x="15563079" y="358984"/>
              <a:ext cx="2489424" cy="4145944"/>
              <a:chOff x="15563079" y="358984"/>
              <a:chExt cx="2315772" cy="4145944"/>
            </a:xfrm>
          </p:grpSpPr>
          <p:cxnSp>
            <p:nvCxnSpPr>
              <p:cNvPr id="33" name="Rechte verbindingslijn 32"/>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2" name="Afbeelding 3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69909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XL) 4x">
    <p:spTree>
      <p:nvGrpSpPr>
        <p:cNvPr id="1" name=""/>
        <p:cNvGrpSpPr/>
        <p:nvPr/>
      </p:nvGrpSpPr>
      <p:grpSpPr>
        <a:xfrm>
          <a:off x="0" y="0"/>
          <a:ext cx="0" cy="0"/>
          <a:chOff x="0" y="0"/>
          <a:chExt cx="0" cy="0"/>
        </a:xfrm>
      </p:grpSpPr>
      <p:sp>
        <p:nvSpPr>
          <p:cNvPr id="8" name="Rechthoek 7"/>
          <p:cNvSpPr/>
          <p:nvPr userDrawn="1"/>
        </p:nvSpPr>
        <p:spPr>
          <a:xfrm>
            <a:off x="0" y="1420285"/>
            <a:ext cx="12192000" cy="452598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p>
        </p:txBody>
      </p:sp>
      <p:sp>
        <p:nvSpPr>
          <p:cNvPr id="2" name="Titel 1"/>
          <p:cNvSpPr>
            <a:spLocks noGrp="1"/>
          </p:cNvSpPr>
          <p:nvPr>
            <p:ph type="title"/>
          </p:nvPr>
        </p:nvSpPr>
        <p:spPr/>
        <p:txBody>
          <a:bodyPr/>
          <a:lstStyle/>
          <a:p>
            <a:r>
              <a:rPr lang="nl-NL"/>
              <a:t>Klik om de stijl te bewerken</a:t>
            </a:r>
            <a:endParaRPr lang="en-GB"/>
          </a:p>
        </p:txBody>
      </p:sp>
      <p:sp>
        <p:nvSpPr>
          <p:cNvPr id="4" name="Tijdelijke aanduiding voor datum 3"/>
          <p:cNvSpPr>
            <a:spLocks noGrp="1"/>
          </p:cNvSpPr>
          <p:nvPr>
            <p:ph type="dt" sz="half" idx="10"/>
          </p:nvPr>
        </p:nvSpPr>
        <p:spPr/>
        <p:txBody>
          <a:bodyPr/>
          <a:lstStyle/>
          <a:p>
            <a:fld id="{6FF433C6-0B6E-4A6A-9ACF-C1DC266A2723}"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Afbeelding (XL) 4x</a:t>
            </a:r>
          </a:p>
        </p:txBody>
      </p:sp>
      <p:grpSp>
        <p:nvGrpSpPr>
          <p:cNvPr id="28" name="Groep 27"/>
          <p:cNvGrpSpPr/>
          <p:nvPr userDrawn="1"/>
        </p:nvGrpSpPr>
        <p:grpSpPr>
          <a:xfrm>
            <a:off x="12360652" y="-26002"/>
            <a:ext cx="3064014" cy="4530930"/>
            <a:chOff x="15419739" y="-26002"/>
            <a:chExt cx="3064812" cy="4530930"/>
          </a:xfrm>
        </p:grpSpPr>
        <p:sp>
          <p:nvSpPr>
            <p:cNvPr id="29"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30"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31" name="Ovaal 30"/>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32" name="Ovaal 31"/>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33"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34"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5" name="Tekstvak 34"/>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36" name="Rechthoek 35"/>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37" name="Groep 36"/>
            <p:cNvGrpSpPr/>
            <p:nvPr userDrawn="1"/>
          </p:nvGrpSpPr>
          <p:grpSpPr>
            <a:xfrm>
              <a:off x="15563079" y="358984"/>
              <a:ext cx="2489424" cy="4145944"/>
              <a:chOff x="15563079" y="358984"/>
              <a:chExt cx="2315772" cy="4145944"/>
            </a:xfrm>
          </p:grpSpPr>
          <p:cxnSp>
            <p:nvCxnSpPr>
              <p:cNvPr id="39" name="Rechte verbindingslijn 38"/>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8" name="Afbeelding 3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
        <p:nvSpPr>
          <p:cNvPr id="42" name="Tijdelijke aanduiding voor afbeelding 2"/>
          <p:cNvSpPr>
            <a:spLocks noGrp="1"/>
          </p:cNvSpPr>
          <p:nvPr>
            <p:ph type="pic" idx="19"/>
          </p:nvPr>
        </p:nvSpPr>
        <p:spPr>
          <a:xfrm>
            <a:off x="0" y="1420100"/>
            <a:ext cx="6095999" cy="2286000"/>
          </a:xfr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43" name="Tijdelijke aanduiding voor afbeelding 2"/>
          <p:cNvSpPr>
            <a:spLocks noGrp="1"/>
          </p:cNvSpPr>
          <p:nvPr>
            <p:ph type="pic" idx="20"/>
          </p:nvPr>
        </p:nvSpPr>
        <p:spPr>
          <a:xfrm>
            <a:off x="6096000" y="1420100"/>
            <a:ext cx="6096000" cy="2286000"/>
          </a:xfr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44" name="Tijdelijke aanduiding voor afbeelding 2"/>
          <p:cNvSpPr>
            <a:spLocks noGrp="1"/>
          </p:cNvSpPr>
          <p:nvPr>
            <p:ph type="pic" idx="21"/>
          </p:nvPr>
        </p:nvSpPr>
        <p:spPr>
          <a:xfrm>
            <a:off x="0" y="3709358"/>
            <a:ext cx="6095999" cy="2221542"/>
          </a:xfr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45" name="Tijdelijke aanduiding voor afbeelding 2"/>
          <p:cNvSpPr>
            <a:spLocks noGrp="1"/>
          </p:cNvSpPr>
          <p:nvPr>
            <p:ph type="pic" idx="22"/>
          </p:nvPr>
        </p:nvSpPr>
        <p:spPr>
          <a:xfrm>
            <a:off x="6096000" y="3709358"/>
            <a:ext cx="6096000" cy="2221542"/>
          </a:xfr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Tree>
    <p:extLst>
      <p:ext uri="{BB962C8B-B14F-4D97-AF65-F5344CB8AC3E}">
        <p14:creationId xmlns:p14="http://schemas.microsoft.com/office/powerpoint/2010/main" val="155643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XXL)">
    <p:spTree>
      <p:nvGrpSpPr>
        <p:cNvPr id="1" name=""/>
        <p:cNvGrpSpPr/>
        <p:nvPr/>
      </p:nvGrpSpPr>
      <p:grpSpPr>
        <a:xfrm>
          <a:off x="0" y="0"/>
          <a:ext cx="0" cy="0"/>
          <a:chOff x="0" y="0"/>
          <a:chExt cx="0" cy="0"/>
        </a:xfrm>
      </p:grpSpPr>
      <p:sp>
        <p:nvSpPr>
          <p:cNvPr id="33" name="GRIJS"/>
          <p:cNvSpPr/>
          <p:nvPr userDrawn="1"/>
        </p:nvSpPr>
        <p:spPr>
          <a:xfrm>
            <a:off x="0" y="0"/>
            <a:ext cx="12192000" cy="5941534"/>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
        <p:nvSpPr>
          <p:cNvPr id="34" name="Tijdelijke aanduiding voor afbeelding 2"/>
          <p:cNvSpPr>
            <a:spLocks noGrp="1"/>
          </p:cNvSpPr>
          <p:nvPr>
            <p:ph type="pic" idx="13"/>
          </p:nvPr>
        </p:nvSpPr>
        <p:spPr>
          <a:xfrm>
            <a:off x="0" y="0"/>
            <a:ext cx="12192000" cy="5941534"/>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2" name="Titel 1"/>
          <p:cNvSpPr>
            <a:spLocks noGrp="1"/>
          </p:cNvSpPr>
          <p:nvPr>
            <p:ph type="title"/>
          </p:nvPr>
        </p:nvSpPr>
        <p:spPr>
          <a:xfrm>
            <a:off x="2862770" y="-710349"/>
            <a:ext cx="8856765" cy="648000"/>
          </a:xfrm>
        </p:spPr>
        <p:txBody>
          <a:bodyPr anchor="b"/>
          <a:lstStyle>
            <a:lvl1pPr algn="r">
              <a:defRPr/>
            </a:lvl1pPr>
          </a:lstStyle>
          <a:p>
            <a:r>
              <a:rPr lang="nl-NL"/>
              <a:t>Klik om de stijl te bewerken</a:t>
            </a:r>
            <a:endParaRPr lang="en-GB"/>
          </a:p>
        </p:txBody>
      </p:sp>
      <p:sp>
        <p:nvSpPr>
          <p:cNvPr id="4" name="Tijdelijke aanduiding voor datum 3"/>
          <p:cNvSpPr>
            <a:spLocks noGrp="1"/>
          </p:cNvSpPr>
          <p:nvPr>
            <p:ph type="dt" sz="half" idx="10"/>
          </p:nvPr>
        </p:nvSpPr>
        <p:spPr/>
        <p:txBody>
          <a:bodyPr/>
          <a:lstStyle/>
          <a:p>
            <a:fld id="{5D094CE1-3D42-43C1-929C-D47533133E8A}"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Afbeelding (XXL)</a:t>
            </a:r>
          </a:p>
        </p:txBody>
      </p:sp>
      <p:grpSp>
        <p:nvGrpSpPr>
          <p:cNvPr id="19" name="Groep 18"/>
          <p:cNvGrpSpPr/>
          <p:nvPr userDrawn="1"/>
        </p:nvGrpSpPr>
        <p:grpSpPr>
          <a:xfrm>
            <a:off x="12360652" y="-26002"/>
            <a:ext cx="3064014" cy="4530930"/>
            <a:chOff x="15419739" y="-26002"/>
            <a:chExt cx="3064812" cy="4530930"/>
          </a:xfrm>
        </p:grpSpPr>
        <p:sp>
          <p:nvSpPr>
            <p:cNvPr id="20"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21"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22" name="Ovaal 21"/>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23" name="Ovaal 22"/>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24"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 name="Tekstvak 25"/>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7" name="Rechthoek 26"/>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8" name="Groep 27"/>
            <p:cNvGrpSpPr/>
            <p:nvPr userDrawn="1"/>
          </p:nvGrpSpPr>
          <p:grpSpPr>
            <a:xfrm>
              <a:off x="15563079" y="358984"/>
              <a:ext cx="2489424" cy="4145944"/>
              <a:chOff x="15563079" y="358984"/>
              <a:chExt cx="2315772" cy="4145944"/>
            </a:xfrm>
          </p:grpSpPr>
          <p:cxnSp>
            <p:nvCxnSpPr>
              <p:cNvPr id="30" name="Rechte verbindingslijn 29"/>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9" name="Afbeelding 2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399049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XXL) 2x">
    <p:spTree>
      <p:nvGrpSpPr>
        <p:cNvPr id="1" name=""/>
        <p:cNvGrpSpPr/>
        <p:nvPr/>
      </p:nvGrpSpPr>
      <p:grpSpPr>
        <a:xfrm>
          <a:off x="0" y="0"/>
          <a:ext cx="0" cy="0"/>
          <a:chOff x="0" y="0"/>
          <a:chExt cx="0" cy="0"/>
        </a:xfrm>
      </p:grpSpPr>
      <p:sp>
        <p:nvSpPr>
          <p:cNvPr id="27" name="GRIJS"/>
          <p:cNvSpPr/>
          <p:nvPr userDrawn="1"/>
        </p:nvSpPr>
        <p:spPr>
          <a:xfrm>
            <a:off x="0" y="0"/>
            <a:ext cx="12192000" cy="5941534"/>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
        <p:nvSpPr>
          <p:cNvPr id="18" name="Tijdelijke aanduiding voor afbeelding 2"/>
          <p:cNvSpPr>
            <a:spLocks noGrp="1"/>
          </p:cNvSpPr>
          <p:nvPr>
            <p:ph type="pic" idx="13"/>
          </p:nvPr>
        </p:nvSpPr>
        <p:spPr>
          <a:xfrm>
            <a:off x="1" y="8734"/>
            <a:ext cx="6235403" cy="5932800"/>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2" name="Titel 1"/>
          <p:cNvSpPr>
            <a:spLocks noGrp="1"/>
          </p:cNvSpPr>
          <p:nvPr>
            <p:ph type="title"/>
          </p:nvPr>
        </p:nvSpPr>
        <p:spPr>
          <a:xfrm>
            <a:off x="2862770" y="-710349"/>
            <a:ext cx="8856765" cy="648000"/>
          </a:xfrm>
        </p:spPr>
        <p:txBody>
          <a:bodyPr anchor="b"/>
          <a:lstStyle>
            <a:lvl1pPr algn="r">
              <a:defRPr/>
            </a:lvl1pPr>
          </a:lstStyle>
          <a:p>
            <a:r>
              <a:rPr lang="nl-NL"/>
              <a:t>Klik om de stijl te bewerken</a:t>
            </a:r>
            <a:endParaRPr lang="en-GB"/>
          </a:p>
        </p:txBody>
      </p:sp>
      <p:sp>
        <p:nvSpPr>
          <p:cNvPr id="4" name="Tijdelijke aanduiding voor datum 3"/>
          <p:cNvSpPr>
            <a:spLocks noGrp="1"/>
          </p:cNvSpPr>
          <p:nvPr>
            <p:ph type="dt" sz="half" idx="10"/>
          </p:nvPr>
        </p:nvSpPr>
        <p:spPr/>
        <p:txBody>
          <a:bodyPr/>
          <a:lstStyle/>
          <a:p>
            <a:fld id="{A8BED90B-024D-4564-A205-1F02A2437124}"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Afbeelding (XXL) 2x</a:t>
            </a:r>
          </a:p>
        </p:txBody>
      </p:sp>
      <p:sp>
        <p:nvSpPr>
          <p:cNvPr id="9" name="Tijdelijke aanduiding voor afbeelding 2"/>
          <p:cNvSpPr>
            <a:spLocks noGrp="1"/>
          </p:cNvSpPr>
          <p:nvPr>
            <p:ph type="pic" idx="14"/>
          </p:nvPr>
        </p:nvSpPr>
        <p:spPr>
          <a:xfrm>
            <a:off x="6112605" y="8734"/>
            <a:ext cx="6079395" cy="5932800"/>
          </a:xfrm>
          <a:prstGeom prst="round1Rect">
            <a:avLst>
              <a:gd name="adj" fmla="val 794"/>
            </a:avLst>
          </a:prstGeo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grpSp>
        <p:nvGrpSpPr>
          <p:cNvPr id="11" name="Groep 10"/>
          <p:cNvGrpSpPr/>
          <p:nvPr userDrawn="1"/>
        </p:nvGrpSpPr>
        <p:grpSpPr>
          <a:xfrm>
            <a:off x="12360652" y="-26002"/>
            <a:ext cx="3064014" cy="4530930"/>
            <a:chOff x="15419739" y="-26002"/>
            <a:chExt cx="3064812" cy="4530930"/>
          </a:xfrm>
        </p:grpSpPr>
        <p:sp>
          <p:nvSpPr>
            <p:cNvPr id="12"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13"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14" name="Ovaal 13"/>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15" name="Ovaal 14"/>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16"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0" name="Tekstvak 19"/>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1" name="Rechthoek 20"/>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2" name="Groep 21"/>
            <p:cNvGrpSpPr/>
            <p:nvPr userDrawn="1"/>
          </p:nvGrpSpPr>
          <p:grpSpPr>
            <a:xfrm>
              <a:off x="15563079" y="358984"/>
              <a:ext cx="2489424" cy="4145944"/>
              <a:chOff x="15563079" y="358984"/>
              <a:chExt cx="2315772" cy="4145944"/>
            </a:xfrm>
          </p:grpSpPr>
          <p:cxnSp>
            <p:nvCxnSpPr>
              <p:cNvPr id="24" name="Rechte verbindingslijn 23"/>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3" name="Afbeelding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64619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2BF88-B96E-4A6B-8448-62B187D33C4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00E5007-73E8-4EE7-8EFE-EA60156F0E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31D237F-66E6-4A18-9EA4-F6D1FF2BFD9A}"/>
              </a:ext>
            </a:extLst>
          </p:cNvPr>
          <p:cNvSpPr>
            <a:spLocks noGrp="1"/>
          </p:cNvSpPr>
          <p:nvPr>
            <p:ph type="dt" sz="half" idx="10"/>
          </p:nvPr>
        </p:nvSpPr>
        <p:spPr/>
        <p:txBody>
          <a:bodyPr/>
          <a:lstStyle/>
          <a:p>
            <a:fld id="{7D40F95D-1D75-41D8-BC96-6A91B2DB4935}" type="datetimeFigureOut">
              <a:rPr lang="nl-NL" smtClean="0"/>
              <a:t>12-2-2020</a:t>
            </a:fld>
            <a:endParaRPr lang="nl-NL"/>
          </a:p>
        </p:txBody>
      </p:sp>
      <p:sp>
        <p:nvSpPr>
          <p:cNvPr id="5" name="Tijdelijke aanduiding voor voettekst 4">
            <a:extLst>
              <a:ext uri="{FF2B5EF4-FFF2-40B4-BE49-F238E27FC236}">
                <a16:creationId xmlns:a16="http://schemas.microsoft.com/office/drawing/2014/main" id="{4AB922BA-02CF-451E-8DD9-63F5D246B3E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7F77260-E332-460A-B37A-E2A40AC1138C}"/>
              </a:ext>
            </a:extLst>
          </p:cNvPr>
          <p:cNvSpPr>
            <a:spLocks noGrp="1"/>
          </p:cNvSpPr>
          <p:nvPr>
            <p:ph type="sldNum" sz="quarter" idx="12"/>
          </p:nvPr>
        </p:nvSpPr>
        <p:spPr/>
        <p:txBody>
          <a:bodyPr/>
          <a:lstStyle/>
          <a:p>
            <a:fld id="{B6B82B57-CF5D-4658-8ECD-5303F9FF236A}" type="slidenum">
              <a:rPr lang="nl-NL" smtClean="0"/>
              <a:t>‹nr.›</a:t>
            </a:fld>
            <a:endParaRPr lang="nl-NL"/>
          </a:p>
        </p:txBody>
      </p:sp>
    </p:spTree>
    <p:extLst>
      <p:ext uri="{BB962C8B-B14F-4D97-AF65-F5344CB8AC3E}">
        <p14:creationId xmlns:p14="http://schemas.microsoft.com/office/powerpoint/2010/main" val="3209599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XXL) 3x">
    <p:spTree>
      <p:nvGrpSpPr>
        <p:cNvPr id="1" name=""/>
        <p:cNvGrpSpPr/>
        <p:nvPr/>
      </p:nvGrpSpPr>
      <p:grpSpPr>
        <a:xfrm>
          <a:off x="0" y="0"/>
          <a:ext cx="0" cy="0"/>
          <a:chOff x="0" y="0"/>
          <a:chExt cx="0" cy="0"/>
        </a:xfrm>
      </p:grpSpPr>
      <p:sp>
        <p:nvSpPr>
          <p:cNvPr id="32" name="GRIJS"/>
          <p:cNvSpPr/>
          <p:nvPr userDrawn="1"/>
        </p:nvSpPr>
        <p:spPr>
          <a:xfrm>
            <a:off x="0" y="0"/>
            <a:ext cx="12192000" cy="5941534"/>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
        <p:nvSpPr>
          <p:cNvPr id="18" name="Tijdelijke aanduiding voor afbeelding 2"/>
          <p:cNvSpPr>
            <a:spLocks noGrp="1"/>
          </p:cNvSpPr>
          <p:nvPr>
            <p:ph type="pic" idx="13"/>
          </p:nvPr>
        </p:nvSpPr>
        <p:spPr>
          <a:xfrm>
            <a:off x="1" y="0"/>
            <a:ext cx="4174913" cy="5941534"/>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2" name="Titel 1"/>
          <p:cNvSpPr>
            <a:spLocks noGrp="1"/>
          </p:cNvSpPr>
          <p:nvPr>
            <p:ph type="title"/>
          </p:nvPr>
        </p:nvSpPr>
        <p:spPr>
          <a:xfrm>
            <a:off x="2862770" y="-710349"/>
            <a:ext cx="8856765" cy="648000"/>
          </a:xfrm>
        </p:spPr>
        <p:txBody>
          <a:bodyPr anchor="b"/>
          <a:lstStyle>
            <a:lvl1pPr algn="r">
              <a:defRPr/>
            </a:lvl1pPr>
          </a:lstStyle>
          <a:p>
            <a:r>
              <a:rPr lang="nl-NL"/>
              <a:t>Klik om de stijl te bewerken</a:t>
            </a:r>
            <a:endParaRPr lang="en-GB"/>
          </a:p>
        </p:txBody>
      </p:sp>
      <p:sp>
        <p:nvSpPr>
          <p:cNvPr id="4" name="Tijdelijke aanduiding voor datum 3"/>
          <p:cNvSpPr>
            <a:spLocks noGrp="1"/>
          </p:cNvSpPr>
          <p:nvPr>
            <p:ph type="dt" sz="half" idx="10"/>
          </p:nvPr>
        </p:nvSpPr>
        <p:spPr/>
        <p:txBody>
          <a:bodyPr/>
          <a:lstStyle/>
          <a:p>
            <a:fld id="{61BD1602-AD06-4413-994A-65B2AEBA1FBD}"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Afbeelding (XXL) 3x</a:t>
            </a:r>
          </a:p>
        </p:txBody>
      </p:sp>
      <p:sp>
        <p:nvSpPr>
          <p:cNvPr id="9" name="Tijdelijke aanduiding voor afbeelding 2"/>
          <p:cNvSpPr>
            <a:spLocks noGrp="1"/>
          </p:cNvSpPr>
          <p:nvPr>
            <p:ph type="pic" idx="14"/>
          </p:nvPr>
        </p:nvSpPr>
        <p:spPr>
          <a:xfrm>
            <a:off x="8017087" y="0"/>
            <a:ext cx="4174913" cy="5941534"/>
          </a:xfrm>
          <a:prstGeom prst="round1Rect">
            <a:avLst>
              <a:gd name="adj" fmla="val 794"/>
            </a:avLst>
          </a:prstGeo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11" name="Tijdelijke aanduiding voor afbeelding 2"/>
          <p:cNvSpPr>
            <a:spLocks noGrp="1"/>
          </p:cNvSpPr>
          <p:nvPr>
            <p:ph type="pic" idx="15"/>
          </p:nvPr>
        </p:nvSpPr>
        <p:spPr>
          <a:xfrm>
            <a:off x="4064000" y="0"/>
            <a:ext cx="4064000" cy="5941534"/>
          </a:xfrm>
          <a:prstGeom prst="rect">
            <a:avLst/>
          </a:prstGeo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grpSp>
        <p:nvGrpSpPr>
          <p:cNvPr id="16" name="Groep 15"/>
          <p:cNvGrpSpPr/>
          <p:nvPr userDrawn="1"/>
        </p:nvGrpSpPr>
        <p:grpSpPr>
          <a:xfrm>
            <a:off x="12360652" y="-26002"/>
            <a:ext cx="3064014" cy="4530930"/>
            <a:chOff x="15419739" y="-26002"/>
            <a:chExt cx="3064812" cy="4530930"/>
          </a:xfrm>
        </p:grpSpPr>
        <p:sp>
          <p:nvSpPr>
            <p:cNvPr id="19"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20"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21" name="Ovaal 20"/>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22" name="Ovaal 21"/>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23"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5" name="Tekstvak 24"/>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6" name="Rechthoek 25"/>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7" name="Groep 26"/>
            <p:cNvGrpSpPr/>
            <p:nvPr userDrawn="1"/>
          </p:nvGrpSpPr>
          <p:grpSpPr>
            <a:xfrm>
              <a:off x="15563079" y="358984"/>
              <a:ext cx="2489424" cy="4145944"/>
              <a:chOff x="15563079" y="358984"/>
              <a:chExt cx="2315772" cy="4145944"/>
            </a:xfrm>
          </p:grpSpPr>
          <p:cxnSp>
            <p:nvCxnSpPr>
              <p:cNvPr id="29" name="Rechte verbindingslijn 28"/>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8" name="Afbeelding 2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159029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fbeelding (XXL) 4x">
    <p:spTree>
      <p:nvGrpSpPr>
        <p:cNvPr id="1" name=""/>
        <p:cNvGrpSpPr/>
        <p:nvPr/>
      </p:nvGrpSpPr>
      <p:grpSpPr>
        <a:xfrm>
          <a:off x="0" y="0"/>
          <a:ext cx="0" cy="0"/>
          <a:chOff x="0" y="0"/>
          <a:chExt cx="0" cy="0"/>
        </a:xfrm>
      </p:grpSpPr>
      <p:sp>
        <p:nvSpPr>
          <p:cNvPr id="36" name="GRIJS"/>
          <p:cNvSpPr/>
          <p:nvPr userDrawn="1"/>
        </p:nvSpPr>
        <p:spPr>
          <a:xfrm>
            <a:off x="0" y="0"/>
            <a:ext cx="12192000" cy="5941534"/>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
        <p:nvSpPr>
          <p:cNvPr id="2" name="Titel 1"/>
          <p:cNvSpPr>
            <a:spLocks noGrp="1"/>
          </p:cNvSpPr>
          <p:nvPr>
            <p:ph type="title"/>
          </p:nvPr>
        </p:nvSpPr>
        <p:spPr>
          <a:xfrm>
            <a:off x="2862770" y="-710349"/>
            <a:ext cx="8856765" cy="648000"/>
          </a:xfrm>
        </p:spPr>
        <p:txBody>
          <a:bodyPr anchor="b"/>
          <a:lstStyle>
            <a:lvl1pPr algn="r">
              <a:defRPr/>
            </a:lvl1pPr>
          </a:lstStyle>
          <a:p>
            <a:r>
              <a:rPr lang="nl-NL"/>
              <a:t>Klik om de stijl te bewerken</a:t>
            </a:r>
            <a:endParaRPr lang="en-GB"/>
          </a:p>
        </p:txBody>
      </p:sp>
      <p:sp>
        <p:nvSpPr>
          <p:cNvPr id="4" name="Tijdelijke aanduiding voor datum 3"/>
          <p:cNvSpPr>
            <a:spLocks noGrp="1"/>
          </p:cNvSpPr>
          <p:nvPr>
            <p:ph type="dt" sz="half" idx="10"/>
          </p:nvPr>
        </p:nvSpPr>
        <p:spPr/>
        <p:txBody>
          <a:bodyPr/>
          <a:lstStyle/>
          <a:p>
            <a:fld id="{686BB99A-0ABF-4D9F-AD02-92BC92CE1B99}"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Afbeelding (XXL) 4x</a:t>
            </a:r>
          </a:p>
        </p:txBody>
      </p:sp>
      <p:grpSp>
        <p:nvGrpSpPr>
          <p:cNvPr id="22" name="Groep 21"/>
          <p:cNvGrpSpPr/>
          <p:nvPr userDrawn="1"/>
        </p:nvGrpSpPr>
        <p:grpSpPr>
          <a:xfrm>
            <a:off x="12360652" y="-26002"/>
            <a:ext cx="3064014" cy="4530930"/>
            <a:chOff x="15419739" y="-26002"/>
            <a:chExt cx="3064812" cy="4530930"/>
          </a:xfrm>
        </p:grpSpPr>
        <p:sp>
          <p:nvSpPr>
            <p:cNvPr id="23"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24"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25" name="Ovaal 24"/>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26" name="Ovaal 25"/>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2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9" name="Tekstvak 28"/>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30" name="Rechthoek 29"/>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31" name="Groep 30"/>
            <p:cNvGrpSpPr/>
            <p:nvPr userDrawn="1"/>
          </p:nvGrpSpPr>
          <p:grpSpPr>
            <a:xfrm>
              <a:off x="15563079" y="358984"/>
              <a:ext cx="2489424" cy="4145944"/>
              <a:chOff x="15563079" y="358984"/>
              <a:chExt cx="2315772" cy="4145944"/>
            </a:xfrm>
          </p:grpSpPr>
          <p:cxnSp>
            <p:nvCxnSpPr>
              <p:cNvPr id="33" name="Rechte verbindingslijn 32"/>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2" name="Afbeelding 3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
        <p:nvSpPr>
          <p:cNvPr id="18" name="Tijdelijke aanduiding voor afbeelding 2"/>
          <p:cNvSpPr>
            <a:spLocks noGrp="1"/>
          </p:cNvSpPr>
          <p:nvPr>
            <p:ph type="pic" idx="13"/>
          </p:nvPr>
        </p:nvSpPr>
        <p:spPr>
          <a:xfrm>
            <a:off x="1" y="1"/>
            <a:ext cx="6282205" cy="2980800"/>
          </a:xfrm>
          <a:prstGeom prst="round2SameRect">
            <a:avLst>
              <a:gd name="adj1" fmla="val 1166"/>
              <a:gd name="adj2" fmla="val 0"/>
            </a:avLst>
          </a:prstGeo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9" name="Tijdelijke aanduiding voor afbeelding 2"/>
          <p:cNvSpPr>
            <a:spLocks noGrp="1"/>
          </p:cNvSpPr>
          <p:nvPr>
            <p:ph type="pic" idx="14"/>
          </p:nvPr>
        </p:nvSpPr>
        <p:spPr>
          <a:xfrm>
            <a:off x="6096001" y="1"/>
            <a:ext cx="6096000" cy="2980800"/>
          </a:xfrm>
          <a:prstGeom prst="round1Rect">
            <a:avLst>
              <a:gd name="adj" fmla="val 1511"/>
            </a:avLst>
          </a:prstGeo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11" name="Tijdelijke aanduiding voor afbeelding 2"/>
          <p:cNvSpPr>
            <a:spLocks noGrp="1"/>
          </p:cNvSpPr>
          <p:nvPr>
            <p:ph type="pic" idx="15"/>
          </p:nvPr>
        </p:nvSpPr>
        <p:spPr>
          <a:xfrm>
            <a:off x="1" y="2976084"/>
            <a:ext cx="6282205" cy="2965450"/>
          </a:xfrm>
          <a:prstGeom prst="rect">
            <a:avLst/>
          </a:prstGeo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12" name="Tijdelijke aanduiding voor afbeelding 2"/>
          <p:cNvSpPr>
            <a:spLocks noGrp="1"/>
          </p:cNvSpPr>
          <p:nvPr>
            <p:ph type="pic" idx="16"/>
          </p:nvPr>
        </p:nvSpPr>
        <p:spPr>
          <a:xfrm>
            <a:off x="6096001" y="2976084"/>
            <a:ext cx="6096000" cy="2965450"/>
          </a:xfrm>
          <a:prstGeom prst="rect">
            <a:avLst/>
          </a:prstGeom>
          <a:solidFill>
            <a:schemeClr val="accent2">
              <a:lumMod val="60000"/>
              <a:lumOff val="40000"/>
            </a:schemeClr>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Tree>
    <p:extLst>
      <p:ext uri="{BB962C8B-B14F-4D97-AF65-F5344CB8AC3E}">
        <p14:creationId xmlns:p14="http://schemas.microsoft.com/office/powerpoint/2010/main" val="58086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fbeelding (XXL) + Tekstkader (Linksonder)">
    <p:spTree>
      <p:nvGrpSpPr>
        <p:cNvPr id="1" name=""/>
        <p:cNvGrpSpPr/>
        <p:nvPr/>
      </p:nvGrpSpPr>
      <p:grpSpPr>
        <a:xfrm>
          <a:off x="0" y="0"/>
          <a:ext cx="0" cy="0"/>
          <a:chOff x="0" y="0"/>
          <a:chExt cx="0" cy="0"/>
        </a:xfrm>
      </p:grpSpPr>
      <p:sp>
        <p:nvSpPr>
          <p:cNvPr id="100" name="GRIJS"/>
          <p:cNvSpPr/>
          <p:nvPr userDrawn="1"/>
        </p:nvSpPr>
        <p:spPr>
          <a:xfrm>
            <a:off x="0" y="0"/>
            <a:ext cx="12192000" cy="5941534"/>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
        <p:nvSpPr>
          <p:cNvPr id="101" name="Tijdelijke aanduiding voor afbeelding 2"/>
          <p:cNvSpPr>
            <a:spLocks noGrp="1"/>
          </p:cNvSpPr>
          <p:nvPr>
            <p:ph type="pic" idx="13"/>
          </p:nvPr>
        </p:nvSpPr>
        <p:spPr>
          <a:xfrm>
            <a:off x="0" y="0"/>
            <a:ext cx="12192000" cy="5941534"/>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3" name="Tijdelijke aanduiding voor verticale tekst 2"/>
          <p:cNvSpPr>
            <a:spLocks noGrp="1"/>
          </p:cNvSpPr>
          <p:nvPr>
            <p:ph type="body" orient="vert" idx="1"/>
          </p:nvPr>
        </p:nvSpPr>
        <p:spPr>
          <a:xfrm>
            <a:off x="350409" y="2711117"/>
            <a:ext cx="5398594" cy="2887579"/>
          </a:xfrm>
          <a:solidFill>
            <a:srgbClr val="FFD800">
              <a:alpha val="94902"/>
            </a:srgbClr>
          </a:solidFill>
        </p:spPr>
        <p:txBody>
          <a:bodyPr vert="horz" lIns="324000" rIns="324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D3FF0D39-5654-4684-94A2-350D87CB3A81}"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1" name="Tekstvak 10"/>
          <p:cNvSpPr txBox="1"/>
          <p:nvPr userDrawn="1"/>
        </p:nvSpPr>
        <p:spPr>
          <a:xfrm>
            <a:off x="0" y="-521614"/>
            <a:ext cx="5771500" cy="469107"/>
          </a:xfrm>
          <a:prstGeom prst="rect">
            <a:avLst/>
          </a:prstGeom>
          <a:noFill/>
        </p:spPr>
        <p:txBody>
          <a:bodyPr wrap="square" rtlCol="0" anchor="b">
            <a:noAutofit/>
          </a:bodyPr>
          <a:lstStyle/>
          <a:p>
            <a:r>
              <a:rPr lang="nl-NL" sz="1333" b="1">
                <a:solidFill>
                  <a:schemeClr val="accent6"/>
                </a:solidFill>
              </a:rPr>
              <a:t>Afbeelding (XXL) + Tekstkader (Linksonder)</a:t>
            </a:r>
          </a:p>
        </p:txBody>
      </p:sp>
      <p:sp>
        <p:nvSpPr>
          <p:cNvPr id="14" name="Titel 1"/>
          <p:cNvSpPr>
            <a:spLocks noGrp="1"/>
          </p:cNvSpPr>
          <p:nvPr>
            <p:ph type="title"/>
          </p:nvPr>
        </p:nvSpPr>
        <p:spPr>
          <a:xfrm>
            <a:off x="2862770" y="-710349"/>
            <a:ext cx="8856765" cy="648000"/>
          </a:xfrm>
        </p:spPr>
        <p:txBody>
          <a:bodyPr anchor="b"/>
          <a:lstStyle>
            <a:lvl1pPr algn="r">
              <a:defRPr/>
            </a:lvl1pPr>
          </a:lstStyle>
          <a:p>
            <a:r>
              <a:rPr lang="nl-NL"/>
              <a:t>Klik om de stijl te bewerken</a:t>
            </a:r>
            <a:endParaRPr lang="en-GB"/>
          </a:p>
        </p:txBody>
      </p:sp>
      <p:grpSp>
        <p:nvGrpSpPr>
          <p:cNvPr id="16" name="Groep 15"/>
          <p:cNvGrpSpPr/>
          <p:nvPr userDrawn="1"/>
        </p:nvGrpSpPr>
        <p:grpSpPr>
          <a:xfrm>
            <a:off x="12360652" y="-26002"/>
            <a:ext cx="3064014" cy="4530930"/>
            <a:chOff x="15419739" y="-26002"/>
            <a:chExt cx="3064812" cy="4530930"/>
          </a:xfrm>
        </p:grpSpPr>
        <p:sp>
          <p:nvSpPr>
            <p:cNvPr id="17"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18"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19" name="Ovaal 18"/>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20" name="Ovaal 19"/>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21"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3" name="Tekstvak 22"/>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4" name="Rechthoek 23"/>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5" name="Groep 24"/>
            <p:cNvGrpSpPr/>
            <p:nvPr userDrawn="1"/>
          </p:nvGrpSpPr>
          <p:grpSpPr>
            <a:xfrm>
              <a:off x="15563079" y="358984"/>
              <a:ext cx="2489424" cy="4145944"/>
              <a:chOff x="15563079" y="358984"/>
              <a:chExt cx="2315772" cy="4145944"/>
            </a:xfrm>
          </p:grpSpPr>
          <p:cxnSp>
            <p:nvCxnSpPr>
              <p:cNvPr id="27" name="Rechte verbindingslijn 26"/>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6" name="Afbeelding 2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pSp>
        <p:nvGrpSpPr>
          <p:cNvPr id="30" name="Groep 29"/>
          <p:cNvGrpSpPr/>
          <p:nvPr userDrawn="1"/>
        </p:nvGrpSpPr>
        <p:grpSpPr>
          <a:xfrm>
            <a:off x="-2973059" y="0"/>
            <a:ext cx="2807581" cy="5805264"/>
            <a:chOff x="-2973833" y="0"/>
            <a:chExt cx="2808312" cy="5805264"/>
          </a:xfrm>
        </p:grpSpPr>
        <p:sp>
          <p:nvSpPr>
            <p:cNvPr id="31" name="Rechthoek 30"/>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TEKST LEVELS</a:t>
              </a:r>
            </a:p>
          </p:txBody>
        </p:sp>
        <p:sp>
          <p:nvSpPr>
            <p:cNvPr id="32"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a:solidFill>
                    <a:schemeClr val="tx2"/>
                  </a:solidFill>
                </a:rPr>
                <a:t>Lees-tekst</a:t>
              </a:r>
            </a:p>
          </p:txBody>
        </p:sp>
        <p:sp>
          <p:nvSpPr>
            <p:cNvPr id="33" name="Ovaal 32"/>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1</a:t>
              </a:r>
            </a:p>
          </p:txBody>
        </p:sp>
        <p:sp>
          <p:nvSpPr>
            <p:cNvPr id="34" name="Ovaal 33"/>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2</a:t>
              </a:r>
            </a:p>
          </p:txBody>
        </p:sp>
        <p:sp>
          <p:nvSpPr>
            <p:cNvPr id="35" name="Ovaal 34"/>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3</a:t>
              </a:r>
            </a:p>
          </p:txBody>
        </p:sp>
        <p:sp>
          <p:nvSpPr>
            <p:cNvPr id="36" name="Ovaal 35"/>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4</a:t>
              </a:r>
            </a:p>
          </p:txBody>
        </p:sp>
        <p:sp>
          <p:nvSpPr>
            <p:cNvPr id="37"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a:solidFill>
                    <a:schemeClr val="tx2"/>
                  </a:solidFill>
                </a:rPr>
                <a:t>Bullet</a:t>
              </a:r>
            </a:p>
          </p:txBody>
        </p:sp>
        <p:sp>
          <p:nvSpPr>
            <p:cNvPr id="38"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a:solidFill>
                    <a:schemeClr val="tx2"/>
                  </a:solidFill>
                  <a:latin typeface="+mn-lt"/>
                  <a:ea typeface="+mn-ea"/>
                  <a:cs typeface="+mn-cs"/>
                </a:rPr>
                <a:t>Sub-bullet</a:t>
              </a:r>
            </a:p>
          </p:txBody>
        </p:sp>
        <p:sp>
          <p:nvSpPr>
            <p:cNvPr id="39"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a:solidFill>
                    <a:schemeClr val="tx2"/>
                  </a:solidFill>
                  <a:latin typeface="+mn-lt"/>
                  <a:ea typeface="+mn-ea"/>
                  <a:cs typeface="+mn-cs"/>
                </a:rPr>
                <a:t>Sub-kop</a:t>
              </a:r>
            </a:p>
          </p:txBody>
        </p:sp>
        <p:cxnSp>
          <p:nvCxnSpPr>
            <p:cNvPr id="40" name="Rechte verbindingslijn 39"/>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43" name="Picture 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5" name="Groep 44"/>
            <p:cNvGrpSpPr/>
            <p:nvPr userDrawn="1"/>
          </p:nvGrpSpPr>
          <p:grpSpPr>
            <a:xfrm>
              <a:off x="-2098870" y="523279"/>
              <a:ext cx="435437" cy="427699"/>
              <a:chOff x="-1085063" y="758027"/>
              <a:chExt cx="633800" cy="622540"/>
            </a:xfrm>
          </p:grpSpPr>
          <p:sp>
            <p:nvSpPr>
              <p:cNvPr id="86" name="Afgeronde rechthoek 85"/>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a:p>
            </p:txBody>
          </p:sp>
          <p:grpSp>
            <p:nvGrpSpPr>
              <p:cNvPr id="87" name="Groep 86"/>
              <p:cNvGrpSpPr/>
              <p:nvPr userDrawn="1"/>
            </p:nvGrpSpPr>
            <p:grpSpPr>
              <a:xfrm>
                <a:off x="-977746" y="864082"/>
                <a:ext cx="419166" cy="410430"/>
                <a:chOff x="6366933" y="309013"/>
                <a:chExt cx="1901295" cy="1861668"/>
              </a:xfrm>
              <a:solidFill>
                <a:schemeClr val="tx1"/>
              </a:solidFill>
            </p:grpSpPr>
            <p:sp>
              <p:nvSpPr>
                <p:cNvPr id="88" name="Rechthoek 87"/>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9" name="Rechthoek 88"/>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0" name="Rechthoek 89"/>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1" name="Rechthoek 90"/>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2" name="Rechthoek 91"/>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3" name="Rechthoek 92"/>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4" name="Rechthoek 93"/>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5" name="Rechthoek 94"/>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6" name="Rechthoek 95"/>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7" name="Rechthoek 96"/>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8" name="Vrije vorm 97"/>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46" name="Groep 45"/>
            <p:cNvGrpSpPr/>
            <p:nvPr userDrawn="1"/>
          </p:nvGrpSpPr>
          <p:grpSpPr>
            <a:xfrm>
              <a:off x="-2095303" y="1071657"/>
              <a:ext cx="435437" cy="427699"/>
              <a:chOff x="-1845083" y="758027"/>
              <a:chExt cx="633800" cy="622540"/>
            </a:xfrm>
          </p:grpSpPr>
          <p:sp>
            <p:nvSpPr>
              <p:cNvPr id="73" name="Afgeronde rechthoek 72"/>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74" name="Groep 73"/>
              <p:cNvGrpSpPr/>
              <p:nvPr userDrawn="1"/>
            </p:nvGrpSpPr>
            <p:grpSpPr>
              <a:xfrm>
                <a:off x="-1737766" y="864082"/>
                <a:ext cx="419166" cy="410430"/>
                <a:chOff x="3708400" y="309013"/>
                <a:chExt cx="1901295" cy="1861668"/>
              </a:xfrm>
              <a:solidFill>
                <a:schemeClr val="tx1"/>
              </a:solidFill>
            </p:grpSpPr>
            <p:sp>
              <p:nvSpPr>
                <p:cNvPr id="75" name="Rechthoek 74"/>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6" name="Rechthoek 75"/>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7" name="Rechthoek 76"/>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8" name="Rechthoek 77"/>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9" name="Rechthoek 78"/>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0" name="Rechthoek 79"/>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1" name="Rechthoek 80"/>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2" name="Rechthoek 81"/>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3" name="Rechthoek 82"/>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4" name="Rechthoek 83"/>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5" name="Vrije vorm 84"/>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47" name="Rechte verbindingslijn 46"/>
            <p:cNvCxnSpPr>
              <a:stCxn id="49" idx="2"/>
              <a:endCxn id="73"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a:stCxn id="50" idx="3"/>
              <a:endCxn id="86"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49" name="Ovaal 48"/>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0" name="Ovaal 49"/>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1"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vooruit</a:t>
              </a:r>
            </a:p>
          </p:txBody>
        </p:sp>
        <p:sp>
          <p:nvSpPr>
            <p:cNvPr id="52"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terug</a:t>
              </a:r>
            </a:p>
          </p:txBody>
        </p:sp>
        <p:sp>
          <p:nvSpPr>
            <p:cNvPr id="53" name="Ovaal 52"/>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5</a:t>
              </a:r>
            </a:p>
          </p:txBody>
        </p:sp>
        <p:sp>
          <p:nvSpPr>
            <p:cNvPr id="54" name="Ovaal 53"/>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6</a:t>
              </a:r>
            </a:p>
          </p:txBody>
        </p:sp>
        <p:sp>
          <p:nvSpPr>
            <p:cNvPr id="55" name="Ovaal 54"/>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7</a:t>
              </a:r>
            </a:p>
          </p:txBody>
        </p:sp>
        <p:sp>
          <p:nvSpPr>
            <p:cNvPr id="56" name="Ovaal 55"/>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8</a:t>
              </a:r>
            </a:p>
          </p:txBody>
        </p:sp>
        <p:sp>
          <p:nvSpPr>
            <p:cNvPr id="57" name="Ovaal 56"/>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9</a:t>
              </a:r>
            </a:p>
          </p:txBody>
        </p:sp>
        <p:sp>
          <p:nvSpPr>
            <p:cNvPr id="58"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a:solidFill>
                    <a:schemeClr val="tx2"/>
                  </a:solidFill>
                  <a:latin typeface="+mj-lt"/>
                </a:rPr>
                <a:t>Kop</a:t>
              </a:r>
            </a:p>
          </p:txBody>
        </p:sp>
        <p:sp>
          <p:nvSpPr>
            <p:cNvPr id="59"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a:solidFill>
                    <a:schemeClr val="tx2"/>
                  </a:solidFill>
                  <a:latin typeface="+mn-lt"/>
                  <a:ea typeface="+mn-ea"/>
                  <a:cs typeface="+mn-cs"/>
                </a:rPr>
                <a:t>Numeriek</a:t>
              </a:r>
              <a:endParaRPr lang="en-GB" sz="1400" kern="1200">
                <a:solidFill>
                  <a:schemeClr val="tx2"/>
                </a:solidFill>
                <a:latin typeface="+mn-lt"/>
                <a:ea typeface="+mn-ea"/>
                <a:cs typeface="+mn-cs"/>
              </a:endParaRPr>
            </a:p>
          </p:txBody>
        </p:sp>
        <p:sp>
          <p:nvSpPr>
            <p:cNvPr id="60"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a:solidFill>
                    <a:schemeClr val="tx2"/>
                  </a:solidFill>
                  <a:latin typeface="+mn-lt"/>
                  <a:ea typeface="+mn-ea"/>
                  <a:cs typeface="+mn-cs"/>
                </a:rPr>
                <a:t>Num. Bullet</a:t>
              </a:r>
            </a:p>
          </p:txBody>
        </p:sp>
        <p:sp>
          <p:nvSpPr>
            <p:cNvPr id="61"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a:solidFill>
                    <a:schemeClr val="tx2"/>
                  </a:solidFill>
                  <a:latin typeface="+mn-lt"/>
                  <a:ea typeface="+mn-ea"/>
                  <a:cs typeface="+mn-cs"/>
                </a:rPr>
                <a:t>Cursief</a:t>
              </a:r>
            </a:p>
          </p:txBody>
        </p:sp>
        <p:sp>
          <p:nvSpPr>
            <p:cNvPr id="62"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a:solidFill>
                    <a:schemeClr val="tx2"/>
                  </a:solidFill>
                  <a:latin typeface="+mn-lt"/>
                  <a:ea typeface="+mn-ea"/>
                  <a:cs typeface="+mn-cs"/>
                </a:rPr>
                <a:t>Sub-bullet</a:t>
              </a:r>
            </a:p>
          </p:txBody>
        </p:sp>
        <p:grpSp>
          <p:nvGrpSpPr>
            <p:cNvPr id="63" name="Groep 62"/>
            <p:cNvGrpSpPr/>
            <p:nvPr userDrawn="1"/>
          </p:nvGrpSpPr>
          <p:grpSpPr>
            <a:xfrm>
              <a:off x="-950342" y="1837957"/>
              <a:ext cx="687412" cy="3758146"/>
              <a:chOff x="-740196" y="1837957"/>
              <a:chExt cx="1374825" cy="3758146"/>
            </a:xfrm>
          </p:grpSpPr>
          <p:sp>
            <p:nvSpPr>
              <p:cNvPr id="64"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5"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6"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7"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24 pt</a:t>
                </a:r>
              </a:p>
            </p:txBody>
          </p:sp>
          <p:sp>
            <p:nvSpPr>
              <p:cNvPr id="68"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32 pt</a:t>
                </a:r>
              </a:p>
            </p:txBody>
          </p:sp>
          <p:sp>
            <p:nvSpPr>
              <p:cNvPr id="69"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70"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71"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16 pt</a:t>
                </a:r>
              </a:p>
            </p:txBody>
          </p:sp>
          <p:sp>
            <p:nvSpPr>
              <p:cNvPr id="72"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grpSp>
      </p:grpSp>
      <p:sp>
        <p:nvSpPr>
          <p:cNvPr id="99" name="Tijdelijke aanduiding voor tekst 8"/>
          <p:cNvSpPr>
            <a:spLocks noGrp="1"/>
          </p:cNvSpPr>
          <p:nvPr>
            <p:ph type="body" sz="quarter" idx="14" hasCustomPrompt="1"/>
          </p:nvPr>
        </p:nvSpPr>
        <p:spPr>
          <a:xfrm>
            <a:off x="350409" y="5526695"/>
            <a:ext cx="11876907" cy="72000"/>
          </a:xfrm>
          <a:solidFill>
            <a:schemeClr val="bg2"/>
          </a:solidFill>
        </p:spPr>
        <p:txBody>
          <a:bodyPr anchor="ctr"/>
          <a:lstStyle>
            <a:lvl1pPr algn="ctr">
              <a:defRPr sz="700"/>
            </a:lvl1pPr>
          </a:lstStyle>
          <a:p>
            <a:pPr lvl="0"/>
            <a:r>
              <a:rPr lang="nl-NL" noProof="0"/>
              <a:t>Vormgeving (niet verwijderen!)</a:t>
            </a:r>
          </a:p>
        </p:txBody>
      </p:sp>
    </p:spTree>
    <p:extLst>
      <p:ext uri="{BB962C8B-B14F-4D97-AF65-F5344CB8AC3E}">
        <p14:creationId xmlns:p14="http://schemas.microsoft.com/office/powerpoint/2010/main" val="396575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fbeelding (XXL) + Tekstkader (Rechtsonder)">
    <p:spTree>
      <p:nvGrpSpPr>
        <p:cNvPr id="1" name=""/>
        <p:cNvGrpSpPr/>
        <p:nvPr/>
      </p:nvGrpSpPr>
      <p:grpSpPr>
        <a:xfrm>
          <a:off x="0" y="0"/>
          <a:ext cx="0" cy="0"/>
          <a:chOff x="0" y="0"/>
          <a:chExt cx="0" cy="0"/>
        </a:xfrm>
      </p:grpSpPr>
      <p:sp>
        <p:nvSpPr>
          <p:cNvPr id="101" name="GRIJS"/>
          <p:cNvSpPr/>
          <p:nvPr userDrawn="1"/>
        </p:nvSpPr>
        <p:spPr>
          <a:xfrm>
            <a:off x="0" y="0"/>
            <a:ext cx="12192000" cy="5941534"/>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
        <p:nvSpPr>
          <p:cNvPr id="102" name="Tijdelijke aanduiding voor afbeelding 2"/>
          <p:cNvSpPr>
            <a:spLocks noGrp="1"/>
          </p:cNvSpPr>
          <p:nvPr>
            <p:ph type="pic" idx="13"/>
          </p:nvPr>
        </p:nvSpPr>
        <p:spPr>
          <a:xfrm>
            <a:off x="0" y="0"/>
            <a:ext cx="12192000" cy="5941534"/>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4" name="Tijdelijke aanduiding voor datum 3"/>
          <p:cNvSpPr>
            <a:spLocks noGrp="1"/>
          </p:cNvSpPr>
          <p:nvPr>
            <p:ph type="dt" sz="half" idx="10"/>
          </p:nvPr>
        </p:nvSpPr>
        <p:spPr/>
        <p:txBody>
          <a:bodyPr/>
          <a:lstStyle/>
          <a:p>
            <a:fld id="{F459B638-C40D-4F8C-A34D-A3F513F11FD5}"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1" name="Tekstvak 10"/>
          <p:cNvSpPr txBox="1"/>
          <p:nvPr userDrawn="1"/>
        </p:nvSpPr>
        <p:spPr>
          <a:xfrm>
            <a:off x="0" y="-521614"/>
            <a:ext cx="5498616" cy="469107"/>
          </a:xfrm>
          <a:prstGeom prst="rect">
            <a:avLst/>
          </a:prstGeom>
          <a:noFill/>
        </p:spPr>
        <p:txBody>
          <a:bodyPr wrap="square" rtlCol="0" anchor="b">
            <a:noAutofit/>
          </a:bodyPr>
          <a:lstStyle/>
          <a:p>
            <a:r>
              <a:rPr lang="nl-NL" sz="1333" b="1">
                <a:solidFill>
                  <a:schemeClr val="accent6"/>
                </a:solidFill>
              </a:rPr>
              <a:t>Afbeelding (XXL) + Tekstkader (Rechtsonder)</a:t>
            </a:r>
          </a:p>
        </p:txBody>
      </p:sp>
      <p:sp>
        <p:nvSpPr>
          <p:cNvPr id="14" name="Titel 1"/>
          <p:cNvSpPr>
            <a:spLocks noGrp="1"/>
          </p:cNvSpPr>
          <p:nvPr>
            <p:ph type="title"/>
          </p:nvPr>
        </p:nvSpPr>
        <p:spPr>
          <a:xfrm>
            <a:off x="2862770" y="-710349"/>
            <a:ext cx="8856765" cy="648000"/>
          </a:xfrm>
        </p:spPr>
        <p:txBody>
          <a:bodyPr anchor="b"/>
          <a:lstStyle>
            <a:lvl1pPr algn="r">
              <a:defRPr/>
            </a:lvl1pPr>
          </a:lstStyle>
          <a:p>
            <a:r>
              <a:rPr lang="nl-NL"/>
              <a:t>Klik om de stijl te bewerken</a:t>
            </a:r>
            <a:endParaRPr lang="en-GB"/>
          </a:p>
        </p:txBody>
      </p:sp>
      <p:grpSp>
        <p:nvGrpSpPr>
          <p:cNvPr id="16" name="Groep 15"/>
          <p:cNvGrpSpPr/>
          <p:nvPr userDrawn="1"/>
        </p:nvGrpSpPr>
        <p:grpSpPr>
          <a:xfrm>
            <a:off x="12360652" y="-26002"/>
            <a:ext cx="3064014" cy="4530930"/>
            <a:chOff x="15419739" y="-26002"/>
            <a:chExt cx="3064812" cy="4530930"/>
          </a:xfrm>
        </p:grpSpPr>
        <p:sp>
          <p:nvSpPr>
            <p:cNvPr id="17"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18"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19" name="Ovaal 18"/>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20" name="Ovaal 19"/>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21"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3" name="Tekstvak 22"/>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4" name="Rechthoek 23"/>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5" name="Groep 24"/>
            <p:cNvGrpSpPr/>
            <p:nvPr userDrawn="1"/>
          </p:nvGrpSpPr>
          <p:grpSpPr>
            <a:xfrm>
              <a:off x="15563079" y="358984"/>
              <a:ext cx="2489424" cy="4145944"/>
              <a:chOff x="15563079" y="358984"/>
              <a:chExt cx="2315772" cy="4145944"/>
            </a:xfrm>
          </p:grpSpPr>
          <p:cxnSp>
            <p:nvCxnSpPr>
              <p:cNvPr id="27" name="Rechte verbindingslijn 26"/>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6" name="Afbeelding 2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pSp>
        <p:nvGrpSpPr>
          <p:cNvPr id="30" name="Groep 29"/>
          <p:cNvGrpSpPr/>
          <p:nvPr userDrawn="1"/>
        </p:nvGrpSpPr>
        <p:grpSpPr>
          <a:xfrm>
            <a:off x="-2973059" y="0"/>
            <a:ext cx="2807581" cy="5805264"/>
            <a:chOff x="-2973833" y="0"/>
            <a:chExt cx="2808312" cy="5805264"/>
          </a:xfrm>
        </p:grpSpPr>
        <p:sp>
          <p:nvSpPr>
            <p:cNvPr id="31" name="Rechthoek 30"/>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TEKST LEVELS</a:t>
              </a:r>
            </a:p>
          </p:txBody>
        </p:sp>
        <p:sp>
          <p:nvSpPr>
            <p:cNvPr id="32"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a:solidFill>
                    <a:schemeClr val="tx2"/>
                  </a:solidFill>
                </a:rPr>
                <a:t>Lees-tekst</a:t>
              </a:r>
            </a:p>
          </p:txBody>
        </p:sp>
        <p:sp>
          <p:nvSpPr>
            <p:cNvPr id="33" name="Ovaal 32"/>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1</a:t>
              </a:r>
            </a:p>
          </p:txBody>
        </p:sp>
        <p:sp>
          <p:nvSpPr>
            <p:cNvPr id="34" name="Ovaal 33"/>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2</a:t>
              </a:r>
            </a:p>
          </p:txBody>
        </p:sp>
        <p:sp>
          <p:nvSpPr>
            <p:cNvPr id="35" name="Ovaal 34"/>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3</a:t>
              </a:r>
            </a:p>
          </p:txBody>
        </p:sp>
        <p:sp>
          <p:nvSpPr>
            <p:cNvPr id="36" name="Ovaal 35"/>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4</a:t>
              </a:r>
            </a:p>
          </p:txBody>
        </p:sp>
        <p:sp>
          <p:nvSpPr>
            <p:cNvPr id="37"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a:solidFill>
                    <a:schemeClr val="tx2"/>
                  </a:solidFill>
                </a:rPr>
                <a:t>Bullet</a:t>
              </a:r>
            </a:p>
          </p:txBody>
        </p:sp>
        <p:sp>
          <p:nvSpPr>
            <p:cNvPr id="38"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a:solidFill>
                    <a:schemeClr val="tx2"/>
                  </a:solidFill>
                  <a:latin typeface="+mn-lt"/>
                  <a:ea typeface="+mn-ea"/>
                  <a:cs typeface="+mn-cs"/>
                </a:rPr>
                <a:t>Sub-bullet</a:t>
              </a:r>
            </a:p>
          </p:txBody>
        </p:sp>
        <p:sp>
          <p:nvSpPr>
            <p:cNvPr id="39"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a:solidFill>
                    <a:schemeClr val="tx2"/>
                  </a:solidFill>
                  <a:latin typeface="+mn-lt"/>
                  <a:ea typeface="+mn-ea"/>
                  <a:cs typeface="+mn-cs"/>
                </a:rPr>
                <a:t>Sub-kop</a:t>
              </a:r>
            </a:p>
          </p:txBody>
        </p:sp>
        <p:cxnSp>
          <p:nvCxnSpPr>
            <p:cNvPr id="40" name="Rechte verbindingslijn 39"/>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43" name="Picture 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5" name="Groep 44"/>
            <p:cNvGrpSpPr/>
            <p:nvPr userDrawn="1"/>
          </p:nvGrpSpPr>
          <p:grpSpPr>
            <a:xfrm>
              <a:off x="-2098870" y="523279"/>
              <a:ext cx="435437" cy="427699"/>
              <a:chOff x="-1085063" y="758027"/>
              <a:chExt cx="633800" cy="622540"/>
            </a:xfrm>
          </p:grpSpPr>
          <p:sp>
            <p:nvSpPr>
              <p:cNvPr id="86" name="Afgeronde rechthoek 85"/>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a:p>
            </p:txBody>
          </p:sp>
          <p:grpSp>
            <p:nvGrpSpPr>
              <p:cNvPr id="87" name="Groep 86"/>
              <p:cNvGrpSpPr/>
              <p:nvPr userDrawn="1"/>
            </p:nvGrpSpPr>
            <p:grpSpPr>
              <a:xfrm>
                <a:off x="-977746" y="864082"/>
                <a:ext cx="419166" cy="410430"/>
                <a:chOff x="6366933" y="309013"/>
                <a:chExt cx="1901295" cy="1861668"/>
              </a:xfrm>
              <a:solidFill>
                <a:schemeClr val="tx1"/>
              </a:solidFill>
            </p:grpSpPr>
            <p:sp>
              <p:nvSpPr>
                <p:cNvPr id="88" name="Rechthoek 87"/>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9" name="Rechthoek 88"/>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0" name="Rechthoek 89"/>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1" name="Rechthoek 90"/>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2" name="Rechthoek 91"/>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3" name="Rechthoek 92"/>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4" name="Rechthoek 93"/>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5" name="Rechthoek 94"/>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6" name="Rechthoek 95"/>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7" name="Rechthoek 96"/>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8" name="Vrije vorm 97"/>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46" name="Groep 45"/>
            <p:cNvGrpSpPr/>
            <p:nvPr userDrawn="1"/>
          </p:nvGrpSpPr>
          <p:grpSpPr>
            <a:xfrm>
              <a:off x="-2095303" y="1071657"/>
              <a:ext cx="435437" cy="427699"/>
              <a:chOff x="-1845083" y="758027"/>
              <a:chExt cx="633800" cy="622540"/>
            </a:xfrm>
          </p:grpSpPr>
          <p:sp>
            <p:nvSpPr>
              <p:cNvPr id="73" name="Afgeronde rechthoek 72"/>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74" name="Groep 73"/>
              <p:cNvGrpSpPr/>
              <p:nvPr userDrawn="1"/>
            </p:nvGrpSpPr>
            <p:grpSpPr>
              <a:xfrm>
                <a:off x="-1737766" y="864082"/>
                <a:ext cx="419166" cy="410430"/>
                <a:chOff x="3708400" y="309013"/>
                <a:chExt cx="1901295" cy="1861668"/>
              </a:xfrm>
              <a:solidFill>
                <a:schemeClr val="tx1"/>
              </a:solidFill>
            </p:grpSpPr>
            <p:sp>
              <p:nvSpPr>
                <p:cNvPr id="75" name="Rechthoek 74"/>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6" name="Rechthoek 75"/>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7" name="Rechthoek 76"/>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8" name="Rechthoek 77"/>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9" name="Rechthoek 78"/>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0" name="Rechthoek 79"/>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1" name="Rechthoek 80"/>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2" name="Rechthoek 81"/>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3" name="Rechthoek 82"/>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4" name="Rechthoek 83"/>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5" name="Vrije vorm 84"/>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47" name="Rechte verbindingslijn 46"/>
            <p:cNvCxnSpPr>
              <a:stCxn id="49" idx="2"/>
              <a:endCxn id="73"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a:stCxn id="50" idx="3"/>
              <a:endCxn id="86"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49" name="Ovaal 48"/>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0" name="Ovaal 49"/>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1"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vooruit</a:t>
              </a:r>
            </a:p>
          </p:txBody>
        </p:sp>
        <p:sp>
          <p:nvSpPr>
            <p:cNvPr id="52"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terug</a:t>
              </a:r>
            </a:p>
          </p:txBody>
        </p:sp>
        <p:sp>
          <p:nvSpPr>
            <p:cNvPr id="53" name="Ovaal 52"/>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5</a:t>
              </a:r>
            </a:p>
          </p:txBody>
        </p:sp>
        <p:sp>
          <p:nvSpPr>
            <p:cNvPr id="54" name="Ovaal 53"/>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6</a:t>
              </a:r>
            </a:p>
          </p:txBody>
        </p:sp>
        <p:sp>
          <p:nvSpPr>
            <p:cNvPr id="55" name="Ovaal 54"/>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7</a:t>
              </a:r>
            </a:p>
          </p:txBody>
        </p:sp>
        <p:sp>
          <p:nvSpPr>
            <p:cNvPr id="56" name="Ovaal 55"/>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8</a:t>
              </a:r>
            </a:p>
          </p:txBody>
        </p:sp>
        <p:sp>
          <p:nvSpPr>
            <p:cNvPr id="57" name="Ovaal 56"/>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9</a:t>
              </a:r>
            </a:p>
          </p:txBody>
        </p:sp>
        <p:sp>
          <p:nvSpPr>
            <p:cNvPr id="58"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a:solidFill>
                    <a:schemeClr val="tx2"/>
                  </a:solidFill>
                  <a:latin typeface="+mj-lt"/>
                </a:rPr>
                <a:t>Kop</a:t>
              </a:r>
            </a:p>
          </p:txBody>
        </p:sp>
        <p:sp>
          <p:nvSpPr>
            <p:cNvPr id="59"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a:solidFill>
                    <a:schemeClr val="tx2"/>
                  </a:solidFill>
                  <a:latin typeface="+mn-lt"/>
                  <a:ea typeface="+mn-ea"/>
                  <a:cs typeface="+mn-cs"/>
                </a:rPr>
                <a:t>Numeriek</a:t>
              </a:r>
              <a:endParaRPr lang="en-GB" sz="1400" kern="1200">
                <a:solidFill>
                  <a:schemeClr val="tx2"/>
                </a:solidFill>
                <a:latin typeface="+mn-lt"/>
                <a:ea typeface="+mn-ea"/>
                <a:cs typeface="+mn-cs"/>
              </a:endParaRPr>
            </a:p>
          </p:txBody>
        </p:sp>
        <p:sp>
          <p:nvSpPr>
            <p:cNvPr id="60"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a:solidFill>
                    <a:schemeClr val="tx2"/>
                  </a:solidFill>
                  <a:latin typeface="+mn-lt"/>
                  <a:ea typeface="+mn-ea"/>
                  <a:cs typeface="+mn-cs"/>
                </a:rPr>
                <a:t>Num. Bullet</a:t>
              </a:r>
            </a:p>
          </p:txBody>
        </p:sp>
        <p:sp>
          <p:nvSpPr>
            <p:cNvPr id="61"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a:solidFill>
                    <a:schemeClr val="tx2"/>
                  </a:solidFill>
                  <a:latin typeface="+mn-lt"/>
                  <a:ea typeface="+mn-ea"/>
                  <a:cs typeface="+mn-cs"/>
                </a:rPr>
                <a:t>Cursief</a:t>
              </a:r>
            </a:p>
          </p:txBody>
        </p:sp>
        <p:sp>
          <p:nvSpPr>
            <p:cNvPr id="62"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a:solidFill>
                    <a:schemeClr val="tx2"/>
                  </a:solidFill>
                  <a:latin typeface="+mn-lt"/>
                  <a:ea typeface="+mn-ea"/>
                  <a:cs typeface="+mn-cs"/>
                </a:rPr>
                <a:t>Sub-bullet</a:t>
              </a:r>
            </a:p>
          </p:txBody>
        </p:sp>
        <p:grpSp>
          <p:nvGrpSpPr>
            <p:cNvPr id="63" name="Groep 62"/>
            <p:cNvGrpSpPr/>
            <p:nvPr userDrawn="1"/>
          </p:nvGrpSpPr>
          <p:grpSpPr>
            <a:xfrm>
              <a:off x="-950342" y="1837957"/>
              <a:ext cx="687412" cy="3758146"/>
              <a:chOff x="-740196" y="1837957"/>
              <a:chExt cx="1374825" cy="3758146"/>
            </a:xfrm>
          </p:grpSpPr>
          <p:sp>
            <p:nvSpPr>
              <p:cNvPr id="64"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5"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6"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7"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24 pt</a:t>
                </a:r>
              </a:p>
            </p:txBody>
          </p:sp>
          <p:sp>
            <p:nvSpPr>
              <p:cNvPr id="68"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32 pt</a:t>
                </a:r>
              </a:p>
            </p:txBody>
          </p:sp>
          <p:sp>
            <p:nvSpPr>
              <p:cNvPr id="69"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70"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71"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16 pt</a:t>
                </a:r>
              </a:p>
            </p:txBody>
          </p:sp>
          <p:sp>
            <p:nvSpPr>
              <p:cNvPr id="72"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grpSp>
      </p:grpSp>
      <p:sp>
        <p:nvSpPr>
          <p:cNvPr id="99" name="Tijdelijke aanduiding voor verticale tekst 2"/>
          <p:cNvSpPr>
            <a:spLocks noGrp="1"/>
          </p:cNvSpPr>
          <p:nvPr>
            <p:ph type="body" orient="vert" idx="1"/>
          </p:nvPr>
        </p:nvSpPr>
        <p:spPr>
          <a:xfrm>
            <a:off x="6453434" y="2711117"/>
            <a:ext cx="5398594" cy="2887579"/>
          </a:xfrm>
          <a:solidFill>
            <a:srgbClr val="FFD800">
              <a:alpha val="94902"/>
            </a:srgbClr>
          </a:solidFill>
        </p:spPr>
        <p:txBody>
          <a:bodyPr vert="horz" lIns="324000" rIns="324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00" name="Tijdelijke aanduiding voor tekst 8"/>
          <p:cNvSpPr>
            <a:spLocks noGrp="1"/>
          </p:cNvSpPr>
          <p:nvPr>
            <p:ph type="body" sz="quarter" idx="14" hasCustomPrompt="1"/>
          </p:nvPr>
        </p:nvSpPr>
        <p:spPr>
          <a:xfrm>
            <a:off x="-24878" y="5526695"/>
            <a:ext cx="11876907" cy="72000"/>
          </a:xfrm>
          <a:solidFill>
            <a:schemeClr val="bg2"/>
          </a:solidFill>
        </p:spPr>
        <p:txBody>
          <a:bodyPr anchor="ctr"/>
          <a:lstStyle>
            <a:lvl1pPr algn="ctr">
              <a:defRPr sz="700"/>
            </a:lvl1pPr>
          </a:lstStyle>
          <a:p>
            <a:pPr lvl="0"/>
            <a:r>
              <a:rPr lang="nl-NL" noProof="0"/>
              <a:t>Vormgeving (niet verwijderen!)</a:t>
            </a:r>
          </a:p>
        </p:txBody>
      </p:sp>
    </p:spTree>
    <p:extLst>
      <p:ext uri="{BB962C8B-B14F-4D97-AF65-F5344CB8AC3E}">
        <p14:creationId xmlns:p14="http://schemas.microsoft.com/office/powerpoint/2010/main" val="98295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fbeelding (XXL) + Tekstkader (Linksboven)">
    <p:spTree>
      <p:nvGrpSpPr>
        <p:cNvPr id="1" name=""/>
        <p:cNvGrpSpPr/>
        <p:nvPr/>
      </p:nvGrpSpPr>
      <p:grpSpPr>
        <a:xfrm>
          <a:off x="0" y="0"/>
          <a:ext cx="0" cy="0"/>
          <a:chOff x="0" y="0"/>
          <a:chExt cx="0" cy="0"/>
        </a:xfrm>
      </p:grpSpPr>
      <p:sp>
        <p:nvSpPr>
          <p:cNvPr id="12" name="GRIJS"/>
          <p:cNvSpPr/>
          <p:nvPr userDrawn="1"/>
        </p:nvSpPr>
        <p:spPr>
          <a:xfrm>
            <a:off x="0" y="0"/>
            <a:ext cx="12192000" cy="5941534"/>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
        <p:nvSpPr>
          <p:cNvPr id="102" name="Tijdelijke aanduiding voor afbeelding 2"/>
          <p:cNvSpPr>
            <a:spLocks noGrp="1"/>
          </p:cNvSpPr>
          <p:nvPr>
            <p:ph type="pic" idx="13"/>
          </p:nvPr>
        </p:nvSpPr>
        <p:spPr>
          <a:xfrm>
            <a:off x="0" y="0"/>
            <a:ext cx="12192000" cy="5941534"/>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4" name="Tijdelijke aanduiding voor datum 3"/>
          <p:cNvSpPr>
            <a:spLocks noGrp="1"/>
          </p:cNvSpPr>
          <p:nvPr>
            <p:ph type="dt" sz="half" idx="10"/>
          </p:nvPr>
        </p:nvSpPr>
        <p:spPr/>
        <p:txBody>
          <a:bodyPr/>
          <a:lstStyle/>
          <a:p>
            <a:fld id="{D3FF0D39-5654-4684-94A2-350D87CB3A81}"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1" name="Tekstvak 10"/>
          <p:cNvSpPr txBox="1"/>
          <p:nvPr userDrawn="1"/>
        </p:nvSpPr>
        <p:spPr>
          <a:xfrm>
            <a:off x="-1" y="-521614"/>
            <a:ext cx="5675991" cy="469107"/>
          </a:xfrm>
          <a:prstGeom prst="rect">
            <a:avLst/>
          </a:prstGeom>
          <a:noFill/>
        </p:spPr>
        <p:txBody>
          <a:bodyPr wrap="square" rtlCol="0" anchor="b">
            <a:noAutofit/>
          </a:bodyPr>
          <a:lstStyle/>
          <a:p>
            <a:r>
              <a:rPr lang="nl-NL" sz="1333" b="1">
                <a:solidFill>
                  <a:schemeClr val="accent6"/>
                </a:solidFill>
              </a:rPr>
              <a:t>Afbeelding (XXL) + Tekstkader (Linksboven)</a:t>
            </a:r>
          </a:p>
        </p:txBody>
      </p:sp>
      <p:sp>
        <p:nvSpPr>
          <p:cNvPr id="14" name="Titel 1"/>
          <p:cNvSpPr>
            <a:spLocks noGrp="1"/>
          </p:cNvSpPr>
          <p:nvPr>
            <p:ph type="title"/>
          </p:nvPr>
        </p:nvSpPr>
        <p:spPr>
          <a:xfrm>
            <a:off x="2862770" y="-710349"/>
            <a:ext cx="8856765" cy="648000"/>
          </a:xfrm>
        </p:spPr>
        <p:txBody>
          <a:bodyPr anchor="b"/>
          <a:lstStyle>
            <a:lvl1pPr algn="r">
              <a:defRPr/>
            </a:lvl1pPr>
          </a:lstStyle>
          <a:p>
            <a:r>
              <a:rPr lang="nl-NL"/>
              <a:t>Klik om de stijl te bewerken</a:t>
            </a:r>
            <a:endParaRPr lang="en-GB"/>
          </a:p>
        </p:txBody>
      </p:sp>
      <p:grpSp>
        <p:nvGrpSpPr>
          <p:cNvPr id="16" name="Groep 15"/>
          <p:cNvGrpSpPr/>
          <p:nvPr userDrawn="1"/>
        </p:nvGrpSpPr>
        <p:grpSpPr>
          <a:xfrm>
            <a:off x="12360652" y="-26002"/>
            <a:ext cx="3064014" cy="4530930"/>
            <a:chOff x="15419739" y="-26002"/>
            <a:chExt cx="3064812" cy="4530930"/>
          </a:xfrm>
        </p:grpSpPr>
        <p:sp>
          <p:nvSpPr>
            <p:cNvPr id="17"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18"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19" name="Ovaal 18"/>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20" name="Ovaal 19"/>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21"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3" name="Tekstvak 22"/>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4" name="Rechthoek 23"/>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5" name="Groep 24"/>
            <p:cNvGrpSpPr/>
            <p:nvPr userDrawn="1"/>
          </p:nvGrpSpPr>
          <p:grpSpPr>
            <a:xfrm>
              <a:off x="15563079" y="358984"/>
              <a:ext cx="2489424" cy="4145944"/>
              <a:chOff x="15563079" y="358984"/>
              <a:chExt cx="2315772" cy="4145944"/>
            </a:xfrm>
          </p:grpSpPr>
          <p:cxnSp>
            <p:nvCxnSpPr>
              <p:cNvPr id="27" name="Rechte verbindingslijn 26"/>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6" name="Afbeelding 2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pSp>
        <p:nvGrpSpPr>
          <p:cNvPr id="30" name="Groep 29"/>
          <p:cNvGrpSpPr/>
          <p:nvPr userDrawn="1"/>
        </p:nvGrpSpPr>
        <p:grpSpPr>
          <a:xfrm>
            <a:off x="-2973059" y="0"/>
            <a:ext cx="2807581" cy="5805264"/>
            <a:chOff x="-2973833" y="0"/>
            <a:chExt cx="2808312" cy="5805264"/>
          </a:xfrm>
        </p:grpSpPr>
        <p:sp>
          <p:nvSpPr>
            <p:cNvPr id="31" name="Rechthoek 30"/>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TEKST LEVELS</a:t>
              </a:r>
            </a:p>
          </p:txBody>
        </p:sp>
        <p:sp>
          <p:nvSpPr>
            <p:cNvPr id="32"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a:solidFill>
                    <a:schemeClr val="tx2"/>
                  </a:solidFill>
                </a:rPr>
                <a:t>Lees-tekst</a:t>
              </a:r>
            </a:p>
          </p:txBody>
        </p:sp>
        <p:sp>
          <p:nvSpPr>
            <p:cNvPr id="33" name="Ovaal 32"/>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1</a:t>
              </a:r>
            </a:p>
          </p:txBody>
        </p:sp>
        <p:sp>
          <p:nvSpPr>
            <p:cNvPr id="34" name="Ovaal 33"/>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2</a:t>
              </a:r>
            </a:p>
          </p:txBody>
        </p:sp>
        <p:sp>
          <p:nvSpPr>
            <p:cNvPr id="35" name="Ovaal 34"/>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3</a:t>
              </a:r>
            </a:p>
          </p:txBody>
        </p:sp>
        <p:sp>
          <p:nvSpPr>
            <p:cNvPr id="36" name="Ovaal 35"/>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4</a:t>
              </a:r>
            </a:p>
          </p:txBody>
        </p:sp>
        <p:sp>
          <p:nvSpPr>
            <p:cNvPr id="37"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a:solidFill>
                    <a:schemeClr val="tx2"/>
                  </a:solidFill>
                </a:rPr>
                <a:t>Bullet</a:t>
              </a:r>
            </a:p>
          </p:txBody>
        </p:sp>
        <p:sp>
          <p:nvSpPr>
            <p:cNvPr id="38"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a:solidFill>
                    <a:schemeClr val="tx2"/>
                  </a:solidFill>
                  <a:latin typeface="+mn-lt"/>
                  <a:ea typeface="+mn-ea"/>
                  <a:cs typeface="+mn-cs"/>
                </a:rPr>
                <a:t>Sub-bullet</a:t>
              </a:r>
            </a:p>
          </p:txBody>
        </p:sp>
        <p:sp>
          <p:nvSpPr>
            <p:cNvPr id="39"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a:solidFill>
                    <a:schemeClr val="tx2"/>
                  </a:solidFill>
                  <a:latin typeface="+mn-lt"/>
                  <a:ea typeface="+mn-ea"/>
                  <a:cs typeface="+mn-cs"/>
                </a:rPr>
                <a:t>Sub-kop</a:t>
              </a:r>
            </a:p>
          </p:txBody>
        </p:sp>
        <p:cxnSp>
          <p:nvCxnSpPr>
            <p:cNvPr id="40" name="Rechte verbindingslijn 39"/>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43" name="Picture 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5" name="Groep 44"/>
            <p:cNvGrpSpPr/>
            <p:nvPr userDrawn="1"/>
          </p:nvGrpSpPr>
          <p:grpSpPr>
            <a:xfrm>
              <a:off x="-2098870" y="523279"/>
              <a:ext cx="435437" cy="427699"/>
              <a:chOff x="-1085063" y="758027"/>
              <a:chExt cx="633800" cy="622540"/>
            </a:xfrm>
          </p:grpSpPr>
          <p:sp>
            <p:nvSpPr>
              <p:cNvPr id="86" name="Afgeronde rechthoek 85"/>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a:p>
            </p:txBody>
          </p:sp>
          <p:grpSp>
            <p:nvGrpSpPr>
              <p:cNvPr id="87" name="Groep 86"/>
              <p:cNvGrpSpPr/>
              <p:nvPr userDrawn="1"/>
            </p:nvGrpSpPr>
            <p:grpSpPr>
              <a:xfrm>
                <a:off x="-977746" y="864082"/>
                <a:ext cx="419166" cy="410430"/>
                <a:chOff x="6366933" y="309013"/>
                <a:chExt cx="1901295" cy="1861668"/>
              </a:xfrm>
              <a:solidFill>
                <a:schemeClr val="tx1"/>
              </a:solidFill>
            </p:grpSpPr>
            <p:sp>
              <p:nvSpPr>
                <p:cNvPr id="88" name="Rechthoek 87"/>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9" name="Rechthoek 88"/>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0" name="Rechthoek 89"/>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1" name="Rechthoek 90"/>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2" name="Rechthoek 91"/>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3" name="Rechthoek 92"/>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4" name="Rechthoek 93"/>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5" name="Rechthoek 94"/>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6" name="Rechthoek 95"/>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7" name="Rechthoek 96"/>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8" name="Vrije vorm 97"/>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46" name="Groep 45"/>
            <p:cNvGrpSpPr/>
            <p:nvPr userDrawn="1"/>
          </p:nvGrpSpPr>
          <p:grpSpPr>
            <a:xfrm>
              <a:off x="-2095303" y="1071657"/>
              <a:ext cx="435437" cy="427699"/>
              <a:chOff x="-1845083" y="758027"/>
              <a:chExt cx="633800" cy="622540"/>
            </a:xfrm>
          </p:grpSpPr>
          <p:sp>
            <p:nvSpPr>
              <p:cNvPr id="73" name="Afgeronde rechthoek 72"/>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74" name="Groep 73"/>
              <p:cNvGrpSpPr/>
              <p:nvPr userDrawn="1"/>
            </p:nvGrpSpPr>
            <p:grpSpPr>
              <a:xfrm>
                <a:off x="-1737766" y="864082"/>
                <a:ext cx="419166" cy="410430"/>
                <a:chOff x="3708400" y="309013"/>
                <a:chExt cx="1901295" cy="1861668"/>
              </a:xfrm>
              <a:solidFill>
                <a:schemeClr val="tx1"/>
              </a:solidFill>
            </p:grpSpPr>
            <p:sp>
              <p:nvSpPr>
                <p:cNvPr id="75" name="Rechthoek 74"/>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6" name="Rechthoek 75"/>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7" name="Rechthoek 76"/>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8" name="Rechthoek 77"/>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9" name="Rechthoek 78"/>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0" name="Rechthoek 79"/>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1" name="Rechthoek 80"/>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2" name="Rechthoek 81"/>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3" name="Rechthoek 82"/>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4" name="Rechthoek 83"/>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5" name="Vrije vorm 84"/>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47" name="Rechte verbindingslijn 46"/>
            <p:cNvCxnSpPr>
              <a:stCxn id="49" idx="2"/>
              <a:endCxn id="73"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a:stCxn id="50" idx="3"/>
              <a:endCxn id="86"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49" name="Ovaal 48"/>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0" name="Ovaal 49"/>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1"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vooruit</a:t>
              </a:r>
            </a:p>
          </p:txBody>
        </p:sp>
        <p:sp>
          <p:nvSpPr>
            <p:cNvPr id="52"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terug</a:t>
              </a:r>
            </a:p>
          </p:txBody>
        </p:sp>
        <p:sp>
          <p:nvSpPr>
            <p:cNvPr id="53" name="Ovaal 52"/>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5</a:t>
              </a:r>
            </a:p>
          </p:txBody>
        </p:sp>
        <p:sp>
          <p:nvSpPr>
            <p:cNvPr id="54" name="Ovaal 53"/>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6</a:t>
              </a:r>
            </a:p>
          </p:txBody>
        </p:sp>
        <p:sp>
          <p:nvSpPr>
            <p:cNvPr id="55" name="Ovaal 54"/>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7</a:t>
              </a:r>
            </a:p>
          </p:txBody>
        </p:sp>
        <p:sp>
          <p:nvSpPr>
            <p:cNvPr id="56" name="Ovaal 55"/>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8</a:t>
              </a:r>
            </a:p>
          </p:txBody>
        </p:sp>
        <p:sp>
          <p:nvSpPr>
            <p:cNvPr id="57" name="Ovaal 56"/>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9</a:t>
              </a:r>
            </a:p>
          </p:txBody>
        </p:sp>
        <p:sp>
          <p:nvSpPr>
            <p:cNvPr id="58"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a:solidFill>
                    <a:schemeClr val="tx2"/>
                  </a:solidFill>
                  <a:latin typeface="+mj-lt"/>
                </a:rPr>
                <a:t>Kop</a:t>
              </a:r>
            </a:p>
          </p:txBody>
        </p:sp>
        <p:sp>
          <p:nvSpPr>
            <p:cNvPr id="59"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a:solidFill>
                    <a:schemeClr val="tx2"/>
                  </a:solidFill>
                  <a:latin typeface="+mn-lt"/>
                  <a:ea typeface="+mn-ea"/>
                  <a:cs typeface="+mn-cs"/>
                </a:rPr>
                <a:t>Numeriek</a:t>
              </a:r>
              <a:endParaRPr lang="en-GB" sz="1400" kern="1200">
                <a:solidFill>
                  <a:schemeClr val="tx2"/>
                </a:solidFill>
                <a:latin typeface="+mn-lt"/>
                <a:ea typeface="+mn-ea"/>
                <a:cs typeface="+mn-cs"/>
              </a:endParaRPr>
            </a:p>
          </p:txBody>
        </p:sp>
        <p:sp>
          <p:nvSpPr>
            <p:cNvPr id="60"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a:solidFill>
                    <a:schemeClr val="tx2"/>
                  </a:solidFill>
                  <a:latin typeface="+mn-lt"/>
                  <a:ea typeface="+mn-ea"/>
                  <a:cs typeface="+mn-cs"/>
                </a:rPr>
                <a:t>Num. Bullet</a:t>
              </a:r>
            </a:p>
          </p:txBody>
        </p:sp>
        <p:sp>
          <p:nvSpPr>
            <p:cNvPr id="61"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a:solidFill>
                    <a:schemeClr val="tx2"/>
                  </a:solidFill>
                  <a:latin typeface="+mn-lt"/>
                  <a:ea typeface="+mn-ea"/>
                  <a:cs typeface="+mn-cs"/>
                </a:rPr>
                <a:t>Cursief</a:t>
              </a:r>
            </a:p>
          </p:txBody>
        </p:sp>
        <p:sp>
          <p:nvSpPr>
            <p:cNvPr id="62"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a:solidFill>
                    <a:schemeClr val="tx2"/>
                  </a:solidFill>
                  <a:latin typeface="+mn-lt"/>
                  <a:ea typeface="+mn-ea"/>
                  <a:cs typeface="+mn-cs"/>
                </a:rPr>
                <a:t>Sub-bullet</a:t>
              </a:r>
            </a:p>
          </p:txBody>
        </p:sp>
        <p:grpSp>
          <p:nvGrpSpPr>
            <p:cNvPr id="63" name="Groep 62"/>
            <p:cNvGrpSpPr/>
            <p:nvPr userDrawn="1"/>
          </p:nvGrpSpPr>
          <p:grpSpPr>
            <a:xfrm>
              <a:off x="-950342" y="1837957"/>
              <a:ext cx="687412" cy="3758146"/>
              <a:chOff x="-740196" y="1837957"/>
              <a:chExt cx="1374825" cy="3758146"/>
            </a:xfrm>
          </p:grpSpPr>
          <p:sp>
            <p:nvSpPr>
              <p:cNvPr id="64"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5"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6"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7"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24 pt</a:t>
                </a:r>
              </a:p>
            </p:txBody>
          </p:sp>
          <p:sp>
            <p:nvSpPr>
              <p:cNvPr id="68"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32 pt</a:t>
                </a:r>
              </a:p>
            </p:txBody>
          </p:sp>
          <p:sp>
            <p:nvSpPr>
              <p:cNvPr id="69"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70"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71"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16 pt</a:t>
                </a:r>
              </a:p>
            </p:txBody>
          </p:sp>
          <p:sp>
            <p:nvSpPr>
              <p:cNvPr id="72"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grpSp>
      </p:grpSp>
      <p:sp>
        <p:nvSpPr>
          <p:cNvPr id="99" name="Tijdelijke aanduiding voor verticale tekst 2"/>
          <p:cNvSpPr>
            <a:spLocks noGrp="1"/>
          </p:cNvSpPr>
          <p:nvPr>
            <p:ph type="body" orient="vert" idx="1"/>
          </p:nvPr>
        </p:nvSpPr>
        <p:spPr>
          <a:xfrm>
            <a:off x="350409" y="352929"/>
            <a:ext cx="5398594" cy="2887579"/>
          </a:xfrm>
          <a:solidFill>
            <a:srgbClr val="FFD800">
              <a:alpha val="94902"/>
            </a:srgbClr>
          </a:solidFill>
        </p:spPr>
        <p:txBody>
          <a:bodyPr vert="horz" lIns="324000" rIns="324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00" name="Tijdelijke aanduiding voor tekst 8"/>
          <p:cNvSpPr>
            <a:spLocks noGrp="1"/>
          </p:cNvSpPr>
          <p:nvPr>
            <p:ph type="body" sz="quarter" idx="14" hasCustomPrompt="1"/>
          </p:nvPr>
        </p:nvSpPr>
        <p:spPr>
          <a:xfrm>
            <a:off x="350409" y="352928"/>
            <a:ext cx="11876907" cy="72000"/>
          </a:xfrm>
          <a:solidFill>
            <a:schemeClr val="bg2"/>
          </a:solidFill>
        </p:spPr>
        <p:txBody>
          <a:bodyPr anchor="ctr"/>
          <a:lstStyle>
            <a:lvl1pPr algn="ctr">
              <a:defRPr sz="700"/>
            </a:lvl1pPr>
          </a:lstStyle>
          <a:p>
            <a:pPr lvl="0"/>
            <a:r>
              <a:rPr lang="nl-NL" noProof="0"/>
              <a:t>Vormgeving (niet verwijderen!)</a:t>
            </a:r>
          </a:p>
        </p:txBody>
      </p:sp>
    </p:spTree>
    <p:extLst>
      <p:ext uri="{BB962C8B-B14F-4D97-AF65-F5344CB8AC3E}">
        <p14:creationId xmlns:p14="http://schemas.microsoft.com/office/powerpoint/2010/main" val="27566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fbeelding (XXL) + Tekstkader (Rechtsboven)">
    <p:spTree>
      <p:nvGrpSpPr>
        <p:cNvPr id="1" name=""/>
        <p:cNvGrpSpPr/>
        <p:nvPr/>
      </p:nvGrpSpPr>
      <p:grpSpPr>
        <a:xfrm>
          <a:off x="0" y="0"/>
          <a:ext cx="0" cy="0"/>
          <a:chOff x="0" y="0"/>
          <a:chExt cx="0" cy="0"/>
        </a:xfrm>
      </p:grpSpPr>
      <p:sp>
        <p:nvSpPr>
          <p:cNvPr id="102" name="GRIJS"/>
          <p:cNvSpPr/>
          <p:nvPr userDrawn="1"/>
        </p:nvSpPr>
        <p:spPr>
          <a:xfrm>
            <a:off x="0" y="0"/>
            <a:ext cx="12192000" cy="5941534"/>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
        <p:nvSpPr>
          <p:cNvPr id="103" name="Tijdelijke aanduiding voor afbeelding 2"/>
          <p:cNvSpPr>
            <a:spLocks noGrp="1"/>
          </p:cNvSpPr>
          <p:nvPr>
            <p:ph type="pic" idx="13"/>
          </p:nvPr>
        </p:nvSpPr>
        <p:spPr>
          <a:xfrm>
            <a:off x="0" y="0"/>
            <a:ext cx="12192000" cy="5941534"/>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4" name="Tijdelijke aanduiding voor datum 3"/>
          <p:cNvSpPr>
            <a:spLocks noGrp="1"/>
          </p:cNvSpPr>
          <p:nvPr>
            <p:ph type="dt" sz="half" idx="10"/>
          </p:nvPr>
        </p:nvSpPr>
        <p:spPr/>
        <p:txBody>
          <a:bodyPr/>
          <a:lstStyle/>
          <a:p>
            <a:fld id="{F459B638-C40D-4F8C-A34D-A3F513F11FD5}"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1" name="Tekstvak 10"/>
          <p:cNvSpPr txBox="1"/>
          <p:nvPr userDrawn="1"/>
        </p:nvSpPr>
        <p:spPr>
          <a:xfrm>
            <a:off x="0" y="-521614"/>
            <a:ext cx="4734540" cy="469107"/>
          </a:xfrm>
          <a:prstGeom prst="rect">
            <a:avLst/>
          </a:prstGeom>
          <a:noFill/>
        </p:spPr>
        <p:txBody>
          <a:bodyPr wrap="square" rtlCol="0" anchor="b">
            <a:noAutofit/>
          </a:bodyPr>
          <a:lstStyle/>
          <a:p>
            <a:r>
              <a:rPr lang="nl-NL" sz="1333" b="1">
                <a:solidFill>
                  <a:schemeClr val="accent6"/>
                </a:solidFill>
              </a:rPr>
              <a:t>Afbeelding (XXL) + Tekstkader (Rechtsboven)</a:t>
            </a:r>
          </a:p>
        </p:txBody>
      </p:sp>
      <p:sp>
        <p:nvSpPr>
          <p:cNvPr id="14" name="Titel 1"/>
          <p:cNvSpPr>
            <a:spLocks noGrp="1"/>
          </p:cNvSpPr>
          <p:nvPr>
            <p:ph type="title"/>
          </p:nvPr>
        </p:nvSpPr>
        <p:spPr>
          <a:xfrm>
            <a:off x="2862770" y="-710349"/>
            <a:ext cx="8856765" cy="648000"/>
          </a:xfrm>
        </p:spPr>
        <p:txBody>
          <a:bodyPr anchor="b"/>
          <a:lstStyle>
            <a:lvl1pPr algn="r">
              <a:defRPr/>
            </a:lvl1pPr>
          </a:lstStyle>
          <a:p>
            <a:r>
              <a:rPr lang="nl-NL"/>
              <a:t>Klik om de stijl te bewerken</a:t>
            </a:r>
            <a:endParaRPr lang="en-GB"/>
          </a:p>
        </p:txBody>
      </p:sp>
      <p:grpSp>
        <p:nvGrpSpPr>
          <p:cNvPr id="16" name="Groep 15"/>
          <p:cNvGrpSpPr/>
          <p:nvPr userDrawn="1"/>
        </p:nvGrpSpPr>
        <p:grpSpPr>
          <a:xfrm>
            <a:off x="12360652" y="-26002"/>
            <a:ext cx="3064014" cy="4530930"/>
            <a:chOff x="15419739" y="-26002"/>
            <a:chExt cx="3064812" cy="4530930"/>
          </a:xfrm>
        </p:grpSpPr>
        <p:sp>
          <p:nvSpPr>
            <p:cNvPr id="17"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18"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19" name="Ovaal 18"/>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20" name="Ovaal 19"/>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21"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3" name="Tekstvak 22"/>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4" name="Rechthoek 23"/>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5" name="Groep 24"/>
            <p:cNvGrpSpPr/>
            <p:nvPr userDrawn="1"/>
          </p:nvGrpSpPr>
          <p:grpSpPr>
            <a:xfrm>
              <a:off x="15563079" y="358984"/>
              <a:ext cx="2489424" cy="4145944"/>
              <a:chOff x="15563079" y="358984"/>
              <a:chExt cx="2315772" cy="4145944"/>
            </a:xfrm>
          </p:grpSpPr>
          <p:cxnSp>
            <p:nvCxnSpPr>
              <p:cNvPr id="27" name="Rechte verbindingslijn 26"/>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6" name="Afbeelding 2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pSp>
        <p:nvGrpSpPr>
          <p:cNvPr id="30" name="Groep 29"/>
          <p:cNvGrpSpPr/>
          <p:nvPr userDrawn="1"/>
        </p:nvGrpSpPr>
        <p:grpSpPr>
          <a:xfrm>
            <a:off x="-2973059" y="0"/>
            <a:ext cx="2807581" cy="5805264"/>
            <a:chOff x="-2973833" y="0"/>
            <a:chExt cx="2808312" cy="5805264"/>
          </a:xfrm>
        </p:grpSpPr>
        <p:sp>
          <p:nvSpPr>
            <p:cNvPr id="31" name="Rechthoek 30"/>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TEKST LEVELS</a:t>
              </a:r>
            </a:p>
          </p:txBody>
        </p:sp>
        <p:sp>
          <p:nvSpPr>
            <p:cNvPr id="32"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a:solidFill>
                    <a:schemeClr val="tx2"/>
                  </a:solidFill>
                </a:rPr>
                <a:t>Lees-tekst</a:t>
              </a:r>
            </a:p>
          </p:txBody>
        </p:sp>
        <p:sp>
          <p:nvSpPr>
            <p:cNvPr id="33" name="Ovaal 32"/>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1</a:t>
              </a:r>
            </a:p>
          </p:txBody>
        </p:sp>
        <p:sp>
          <p:nvSpPr>
            <p:cNvPr id="34" name="Ovaal 33"/>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2</a:t>
              </a:r>
            </a:p>
          </p:txBody>
        </p:sp>
        <p:sp>
          <p:nvSpPr>
            <p:cNvPr id="35" name="Ovaal 34"/>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3</a:t>
              </a:r>
            </a:p>
          </p:txBody>
        </p:sp>
        <p:sp>
          <p:nvSpPr>
            <p:cNvPr id="36" name="Ovaal 35"/>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4</a:t>
              </a:r>
            </a:p>
          </p:txBody>
        </p:sp>
        <p:sp>
          <p:nvSpPr>
            <p:cNvPr id="37"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a:solidFill>
                    <a:schemeClr val="tx2"/>
                  </a:solidFill>
                </a:rPr>
                <a:t>Bullet</a:t>
              </a:r>
            </a:p>
          </p:txBody>
        </p:sp>
        <p:sp>
          <p:nvSpPr>
            <p:cNvPr id="38"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a:solidFill>
                    <a:schemeClr val="tx2"/>
                  </a:solidFill>
                  <a:latin typeface="+mn-lt"/>
                  <a:ea typeface="+mn-ea"/>
                  <a:cs typeface="+mn-cs"/>
                </a:rPr>
                <a:t>Sub-bullet</a:t>
              </a:r>
            </a:p>
          </p:txBody>
        </p:sp>
        <p:sp>
          <p:nvSpPr>
            <p:cNvPr id="39"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a:solidFill>
                    <a:schemeClr val="tx2"/>
                  </a:solidFill>
                  <a:latin typeface="+mn-lt"/>
                  <a:ea typeface="+mn-ea"/>
                  <a:cs typeface="+mn-cs"/>
                </a:rPr>
                <a:t>Sub-kop</a:t>
              </a:r>
            </a:p>
          </p:txBody>
        </p:sp>
        <p:cxnSp>
          <p:nvCxnSpPr>
            <p:cNvPr id="40" name="Rechte verbindingslijn 39"/>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43" name="Picture 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5" name="Groep 44"/>
            <p:cNvGrpSpPr/>
            <p:nvPr userDrawn="1"/>
          </p:nvGrpSpPr>
          <p:grpSpPr>
            <a:xfrm>
              <a:off x="-2098870" y="523279"/>
              <a:ext cx="435437" cy="427699"/>
              <a:chOff x="-1085063" y="758027"/>
              <a:chExt cx="633800" cy="622540"/>
            </a:xfrm>
          </p:grpSpPr>
          <p:sp>
            <p:nvSpPr>
              <p:cNvPr id="86" name="Afgeronde rechthoek 85"/>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a:p>
            </p:txBody>
          </p:sp>
          <p:grpSp>
            <p:nvGrpSpPr>
              <p:cNvPr id="87" name="Groep 86"/>
              <p:cNvGrpSpPr/>
              <p:nvPr userDrawn="1"/>
            </p:nvGrpSpPr>
            <p:grpSpPr>
              <a:xfrm>
                <a:off x="-977746" y="864082"/>
                <a:ext cx="419166" cy="410430"/>
                <a:chOff x="6366933" y="309013"/>
                <a:chExt cx="1901295" cy="1861668"/>
              </a:xfrm>
              <a:solidFill>
                <a:schemeClr val="tx1"/>
              </a:solidFill>
            </p:grpSpPr>
            <p:sp>
              <p:nvSpPr>
                <p:cNvPr id="88" name="Rechthoek 87"/>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9" name="Rechthoek 88"/>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0" name="Rechthoek 89"/>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1" name="Rechthoek 90"/>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2" name="Rechthoek 91"/>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3" name="Rechthoek 92"/>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4" name="Rechthoek 93"/>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5" name="Rechthoek 94"/>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6" name="Rechthoek 95"/>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7" name="Rechthoek 96"/>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8" name="Vrije vorm 97"/>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46" name="Groep 45"/>
            <p:cNvGrpSpPr/>
            <p:nvPr userDrawn="1"/>
          </p:nvGrpSpPr>
          <p:grpSpPr>
            <a:xfrm>
              <a:off x="-2095303" y="1071657"/>
              <a:ext cx="435437" cy="427699"/>
              <a:chOff x="-1845083" y="758027"/>
              <a:chExt cx="633800" cy="622540"/>
            </a:xfrm>
          </p:grpSpPr>
          <p:sp>
            <p:nvSpPr>
              <p:cNvPr id="73" name="Afgeronde rechthoek 72"/>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74" name="Groep 73"/>
              <p:cNvGrpSpPr/>
              <p:nvPr userDrawn="1"/>
            </p:nvGrpSpPr>
            <p:grpSpPr>
              <a:xfrm>
                <a:off x="-1737766" y="864082"/>
                <a:ext cx="419166" cy="410430"/>
                <a:chOff x="3708400" y="309013"/>
                <a:chExt cx="1901295" cy="1861668"/>
              </a:xfrm>
              <a:solidFill>
                <a:schemeClr val="tx1"/>
              </a:solidFill>
            </p:grpSpPr>
            <p:sp>
              <p:nvSpPr>
                <p:cNvPr id="75" name="Rechthoek 74"/>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6" name="Rechthoek 75"/>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7" name="Rechthoek 76"/>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8" name="Rechthoek 77"/>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9" name="Rechthoek 78"/>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0" name="Rechthoek 79"/>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1" name="Rechthoek 80"/>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2" name="Rechthoek 81"/>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3" name="Rechthoek 82"/>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4" name="Rechthoek 83"/>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5" name="Vrije vorm 84"/>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47" name="Rechte verbindingslijn 46"/>
            <p:cNvCxnSpPr>
              <a:stCxn id="49" idx="2"/>
              <a:endCxn id="73"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a:stCxn id="50" idx="3"/>
              <a:endCxn id="86"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49" name="Ovaal 48"/>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0" name="Ovaal 49"/>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1"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vooruit</a:t>
              </a:r>
            </a:p>
          </p:txBody>
        </p:sp>
        <p:sp>
          <p:nvSpPr>
            <p:cNvPr id="52"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terug</a:t>
              </a:r>
            </a:p>
          </p:txBody>
        </p:sp>
        <p:sp>
          <p:nvSpPr>
            <p:cNvPr id="53" name="Ovaal 52"/>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5</a:t>
              </a:r>
            </a:p>
          </p:txBody>
        </p:sp>
        <p:sp>
          <p:nvSpPr>
            <p:cNvPr id="54" name="Ovaal 53"/>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6</a:t>
              </a:r>
            </a:p>
          </p:txBody>
        </p:sp>
        <p:sp>
          <p:nvSpPr>
            <p:cNvPr id="55" name="Ovaal 54"/>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7</a:t>
              </a:r>
            </a:p>
          </p:txBody>
        </p:sp>
        <p:sp>
          <p:nvSpPr>
            <p:cNvPr id="56" name="Ovaal 55"/>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8</a:t>
              </a:r>
            </a:p>
          </p:txBody>
        </p:sp>
        <p:sp>
          <p:nvSpPr>
            <p:cNvPr id="57" name="Ovaal 56"/>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9</a:t>
              </a:r>
            </a:p>
          </p:txBody>
        </p:sp>
        <p:sp>
          <p:nvSpPr>
            <p:cNvPr id="58"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a:solidFill>
                    <a:schemeClr val="tx2"/>
                  </a:solidFill>
                  <a:latin typeface="+mj-lt"/>
                </a:rPr>
                <a:t>Kop</a:t>
              </a:r>
            </a:p>
          </p:txBody>
        </p:sp>
        <p:sp>
          <p:nvSpPr>
            <p:cNvPr id="59"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a:solidFill>
                    <a:schemeClr val="tx2"/>
                  </a:solidFill>
                  <a:latin typeface="+mn-lt"/>
                  <a:ea typeface="+mn-ea"/>
                  <a:cs typeface="+mn-cs"/>
                </a:rPr>
                <a:t>Numeriek</a:t>
              </a:r>
              <a:endParaRPr lang="en-GB" sz="1400" kern="1200">
                <a:solidFill>
                  <a:schemeClr val="tx2"/>
                </a:solidFill>
                <a:latin typeface="+mn-lt"/>
                <a:ea typeface="+mn-ea"/>
                <a:cs typeface="+mn-cs"/>
              </a:endParaRPr>
            </a:p>
          </p:txBody>
        </p:sp>
        <p:sp>
          <p:nvSpPr>
            <p:cNvPr id="60"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a:solidFill>
                    <a:schemeClr val="tx2"/>
                  </a:solidFill>
                  <a:latin typeface="+mn-lt"/>
                  <a:ea typeface="+mn-ea"/>
                  <a:cs typeface="+mn-cs"/>
                </a:rPr>
                <a:t>Num. Bullet</a:t>
              </a:r>
            </a:p>
          </p:txBody>
        </p:sp>
        <p:sp>
          <p:nvSpPr>
            <p:cNvPr id="61"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a:solidFill>
                    <a:schemeClr val="tx2"/>
                  </a:solidFill>
                  <a:latin typeface="+mn-lt"/>
                  <a:ea typeface="+mn-ea"/>
                  <a:cs typeface="+mn-cs"/>
                </a:rPr>
                <a:t>Cursief</a:t>
              </a:r>
            </a:p>
          </p:txBody>
        </p:sp>
        <p:sp>
          <p:nvSpPr>
            <p:cNvPr id="62"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a:solidFill>
                    <a:schemeClr val="tx2"/>
                  </a:solidFill>
                  <a:latin typeface="+mn-lt"/>
                  <a:ea typeface="+mn-ea"/>
                  <a:cs typeface="+mn-cs"/>
                </a:rPr>
                <a:t>Sub-bullet</a:t>
              </a:r>
            </a:p>
          </p:txBody>
        </p:sp>
        <p:grpSp>
          <p:nvGrpSpPr>
            <p:cNvPr id="63" name="Groep 62"/>
            <p:cNvGrpSpPr/>
            <p:nvPr userDrawn="1"/>
          </p:nvGrpSpPr>
          <p:grpSpPr>
            <a:xfrm>
              <a:off x="-950342" y="1837957"/>
              <a:ext cx="687412" cy="3758146"/>
              <a:chOff x="-740196" y="1837957"/>
              <a:chExt cx="1374825" cy="3758146"/>
            </a:xfrm>
          </p:grpSpPr>
          <p:sp>
            <p:nvSpPr>
              <p:cNvPr id="64"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5"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6"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7"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24 pt</a:t>
                </a:r>
              </a:p>
            </p:txBody>
          </p:sp>
          <p:sp>
            <p:nvSpPr>
              <p:cNvPr id="68"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32 pt</a:t>
                </a:r>
              </a:p>
            </p:txBody>
          </p:sp>
          <p:sp>
            <p:nvSpPr>
              <p:cNvPr id="69"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70"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71"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16 pt</a:t>
                </a:r>
              </a:p>
            </p:txBody>
          </p:sp>
          <p:sp>
            <p:nvSpPr>
              <p:cNvPr id="72"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grpSp>
      </p:grpSp>
      <p:sp>
        <p:nvSpPr>
          <p:cNvPr id="100" name="Tijdelijke aanduiding voor verticale tekst 2"/>
          <p:cNvSpPr>
            <a:spLocks noGrp="1"/>
          </p:cNvSpPr>
          <p:nvPr>
            <p:ph type="body" orient="vert" idx="1"/>
          </p:nvPr>
        </p:nvSpPr>
        <p:spPr>
          <a:xfrm>
            <a:off x="6453434" y="320843"/>
            <a:ext cx="5398594" cy="2887579"/>
          </a:xfrm>
          <a:solidFill>
            <a:srgbClr val="FFD800">
              <a:alpha val="94902"/>
            </a:srgbClr>
          </a:solidFill>
        </p:spPr>
        <p:txBody>
          <a:bodyPr vert="horz" lIns="324000" rIns="324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99" name="Tijdelijke aanduiding voor tekst 8"/>
          <p:cNvSpPr>
            <a:spLocks noGrp="1"/>
          </p:cNvSpPr>
          <p:nvPr>
            <p:ph type="body" sz="quarter" idx="14" hasCustomPrompt="1"/>
          </p:nvPr>
        </p:nvSpPr>
        <p:spPr>
          <a:xfrm>
            <a:off x="-24878" y="320842"/>
            <a:ext cx="11876907" cy="72000"/>
          </a:xfrm>
          <a:solidFill>
            <a:schemeClr val="bg2"/>
          </a:solidFill>
        </p:spPr>
        <p:txBody>
          <a:bodyPr anchor="ctr"/>
          <a:lstStyle>
            <a:lvl1pPr marL="0" marR="0" indent="0" algn="ctr" defTabSz="914126" rtl="0" eaLnBrk="1" fontAlgn="auto" latinLnBrk="0" hangingPunct="1">
              <a:lnSpc>
                <a:spcPct val="90000"/>
              </a:lnSpc>
              <a:spcBef>
                <a:spcPts val="700"/>
              </a:spcBef>
              <a:spcAft>
                <a:spcPts val="700"/>
              </a:spcAft>
              <a:buClrTx/>
              <a:buSzTx/>
              <a:buFont typeface="Arial" panose="020B0604020202020204" pitchFamily="34" charset="0"/>
              <a:buNone/>
              <a:tabLst/>
              <a:defRPr sz="700"/>
            </a:lvl1pPr>
          </a:lstStyle>
          <a:p>
            <a:pPr marL="0" marR="0" lvl="0" indent="0" algn="ctr" defTabSz="914126" rtl="0" eaLnBrk="1" fontAlgn="auto" latinLnBrk="0" hangingPunct="1">
              <a:lnSpc>
                <a:spcPct val="90000"/>
              </a:lnSpc>
              <a:spcBef>
                <a:spcPts val="700"/>
              </a:spcBef>
              <a:spcAft>
                <a:spcPts val="700"/>
              </a:spcAft>
              <a:buClrTx/>
              <a:buSzTx/>
              <a:buFont typeface="Arial" panose="020B0604020202020204" pitchFamily="34" charset="0"/>
              <a:buNone/>
              <a:tabLst/>
              <a:defRPr/>
            </a:pPr>
            <a:r>
              <a:rPr lang="nl-NL" noProof="0"/>
              <a:t>Vormgeving (niet verwijderen!)</a:t>
            </a:r>
          </a:p>
        </p:txBody>
      </p:sp>
    </p:spTree>
    <p:extLst>
      <p:ext uri="{BB962C8B-B14F-4D97-AF65-F5344CB8AC3E}">
        <p14:creationId xmlns:p14="http://schemas.microsoft.com/office/powerpoint/2010/main" val="290587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ekst + afbeelding (S)">
    <p:spTree>
      <p:nvGrpSpPr>
        <p:cNvPr id="1" name=""/>
        <p:cNvGrpSpPr/>
        <p:nvPr/>
      </p:nvGrpSpPr>
      <p:grpSpPr>
        <a:xfrm>
          <a:off x="0" y="0"/>
          <a:ext cx="0" cy="0"/>
          <a:chOff x="0" y="0"/>
          <a:chExt cx="0" cy="0"/>
        </a:xfrm>
      </p:grpSpPr>
      <p:sp>
        <p:nvSpPr>
          <p:cNvPr id="8" name="Rechthoek 7"/>
          <p:cNvSpPr/>
          <p:nvPr userDrawn="1"/>
        </p:nvSpPr>
        <p:spPr>
          <a:xfrm>
            <a:off x="7432843" y="1420285"/>
            <a:ext cx="4759158" cy="452598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p>
        </p:txBody>
      </p:sp>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verticale tekst 2"/>
          <p:cNvSpPr>
            <a:spLocks noGrp="1"/>
          </p:cNvSpPr>
          <p:nvPr>
            <p:ph type="body" orient="vert" idx="1"/>
          </p:nvPr>
        </p:nvSpPr>
        <p:spPr>
          <a:xfrm>
            <a:off x="472465" y="1420100"/>
            <a:ext cx="6960376" cy="4510800"/>
          </a:xfrm>
        </p:spPr>
        <p:txBody>
          <a:bodyPr vert="horz"/>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0F8079C1-E933-494D-B208-4D808A1D6D57}"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7432842" y="1420100"/>
            <a:ext cx="4759158" cy="4510800"/>
          </a:xfrm>
          <a:solidFill>
            <a:schemeClr val="bg1"/>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11" name="Tekstvak 10"/>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Tekst + afbeelding (S)</a:t>
            </a:r>
          </a:p>
        </p:txBody>
      </p:sp>
      <p:grpSp>
        <p:nvGrpSpPr>
          <p:cNvPr id="12" name="Groep 11"/>
          <p:cNvGrpSpPr/>
          <p:nvPr userDrawn="1"/>
        </p:nvGrpSpPr>
        <p:grpSpPr>
          <a:xfrm>
            <a:off x="12360652" y="-26002"/>
            <a:ext cx="3064014" cy="4530930"/>
            <a:chOff x="15419739" y="-26002"/>
            <a:chExt cx="3064812" cy="4530930"/>
          </a:xfrm>
        </p:grpSpPr>
        <p:sp>
          <p:nvSpPr>
            <p:cNvPr id="13"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14"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15" name="Ovaal 14"/>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16" name="Ovaal 15"/>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1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9" name="Tekstvak 18"/>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0" name="Rechthoek 19"/>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1" name="Groep 20"/>
            <p:cNvGrpSpPr/>
            <p:nvPr userDrawn="1"/>
          </p:nvGrpSpPr>
          <p:grpSpPr>
            <a:xfrm>
              <a:off x="15563079" y="358984"/>
              <a:ext cx="2489424" cy="4145944"/>
              <a:chOff x="15563079" y="358984"/>
              <a:chExt cx="2315772" cy="4145944"/>
            </a:xfrm>
          </p:grpSpPr>
          <p:cxnSp>
            <p:nvCxnSpPr>
              <p:cNvPr id="23" name="Rechte verbindingslijn 22"/>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2" name="Afbeelding 2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pSp>
        <p:nvGrpSpPr>
          <p:cNvPr id="26" name="Groep 25"/>
          <p:cNvGrpSpPr/>
          <p:nvPr userDrawn="1"/>
        </p:nvGrpSpPr>
        <p:grpSpPr>
          <a:xfrm>
            <a:off x="-2973059" y="0"/>
            <a:ext cx="2807581" cy="5805264"/>
            <a:chOff x="-2973833" y="0"/>
            <a:chExt cx="2808312" cy="5805264"/>
          </a:xfrm>
        </p:grpSpPr>
        <p:sp>
          <p:nvSpPr>
            <p:cNvPr id="27" name="Rechthoek 26"/>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TEKST LEVELS</a:t>
              </a:r>
            </a:p>
          </p:txBody>
        </p:sp>
        <p:sp>
          <p:nvSpPr>
            <p:cNvPr id="28"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a:solidFill>
                    <a:schemeClr val="tx2"/>
                  </a:solidFill>
                </a:rPr>
                <a:t>Lees-tekst</a:t>
              </a:r>
            </a:p>
          </p:txBody>
        </p:sp>
        <p:sp>
          <p:nvSpPr>
            <p:cNvPr id="29" name="Ovaal 28"/>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1</a:t>
              </a:r>
            </a:p>
          </p:txBody>
        </p:sp>
        <p:sp>
          <p:nvSpPr>
            <p:cNvPr id="30" name="Ovaal 29"/>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2</a:t>
              </a:r>
            </a:p>
          </p:txBody>
        </p:sp>
        <p:sp>
          <p:nvSpPr>
            <p:cNvPr id="31" name="Ovaal 30"/>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3</a:t>
              </a:r>
            </a:p>
          </p:txBody>
        </p:sp>
        <p:sp>
          <p:nvSpPr>
            <p:cNvPr id="32" name="Ovaal 31"/>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4</a:t>
              </a:r>
            </a:p>
          </p:txBody>
        </p:sp>
        <p:sp>
          <p:nvSpPr>
            <p:cNvPr id="33"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a:solidFill>
                    <a:schemeClr val="tx2"/>
                  </a:solidFill>
                </a:rPr>
                <a:t>Bullet</a:t>
              </a:r>
            </a:p>
          </p:txBody>
        </p:sp>
        <p:sp>
          <p:nvSpPr>
            <p:cNvPr id="34"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a:solidFill>
                    <a:schemeClr val="tx2"/>
                  </a:solidFill>
                  <a:latin typeface="+mn-lt"/>
                  <a:ea typeface="+mn-ea"/>
                  <a:cs typeface="+mn-cs"/>
                </a:rPr>
                <a:t>Sub-bullet</a:t>
              </a:r>
            </a:p>
          </p:txBody>
        </p:sp>
        <p:sp>
          <p:nvSpPr>
            <p:cNvPr id="35"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a:solidFill>
                    <a:schemeClr val="tx2"/>
                  </a:solidFill>
                  <a:latin typeface="+mn-lt"/>
                  <a:ea typeface="+mn-ea"/>
                  <a:cs typeface="+mn-cs"/>
                </a:rPr>
                <a:t>Sub-kop</a:t>
              </a:r>
            </a:p>
          </p:txBody>
        </p:sp>
        <p:cxnSp>
          <p:nvCxnSpPr>
            <p:cNvPr id="36" name="Rechte verbindingslijn 35"/>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9" name="Picture 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 name="Groep 40"/>
            <p:cNvGrpSpPr/>
            <p:nvPr userDrawn="1"/>
          </p:nvGrpSpPr>
          <p:grpSpPr>
            <a:xfrm>
              <a:off x="-2098870" y="523279"/>
              <a:ext cx="435437" cy="427699"/>
              <a:chOff x="-1085063" y="758027"/>
              <a:chExt cx="633800" cy="622540"/>
            </a:xfrm>
          </p:grpSpPr>
          <p:sp>
            <p:nvSpPr>
              <p:cNvPr id="82" name="Afgeronde rechthoek 81"/>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a:p>
            </p:txBody>
          </p:sp>
          <p:grpSp>
            <p:nvGrpSpPr>
              <p:cNvPr id="83" name="Groep 82"/>
              <p:cNvGrpSpPr/>
              <p:nvPr userDrawn="1"/>
            </p:nvGrpSpPr>
            <p:grpSpPr>
              <a:xfrm>
                <a:off x="-977746" y="864082"/>
                <a:ext cx="419166" cy="410430"/>
                <a:chOff x="6366933" y="309013"/>
                <a:chExt cx="1901295" cy="1861668"/>
              </a:xfrm>
              <a:solidFill>
                <a:schemeClr val="tx1"/>
              </a:solidFill>
            </p:grpSpPr>
            <p:sp>
              <p:nvSpPr>
                <p:cNvPr id="84" name="Rechthoek 83"/>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5" name="Rechthoek 84"/>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6" name="Rechthoek 85"/>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7" name="Rechthoek 86"/>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8" name="Rechthoek 87"/>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9" name="Rechthoek 88"/>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0" name="Rechthoek 89"/>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1" name="Rechthoek 90"/>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2" name="Rechthoek 91"/>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3" name="Rechthoek 92"/>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4" name="Vrije vorm 93"/>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42" name="Groep 41"/>
            <p:cNvGrpSpPr/>
            <p:nvPr userDrawn="1"/>
          </p:nvGrpSpPr>
          <p:grpSpPr>
            <a:xfrm>
              <a:off x="-2095303" y="1071657"/>
              <a:ext cx="435437" cy="427699"/>
              <a:chOff x="-1845083" y="758027"/>
              <a:chExt cx="633800" cy="622540"/>
            </a:xfrm>
          </p:grpSpPr>
          <p:sp>
            <p:nvSpPr>
              <p:cNvPr id="69" name="Afgeronde rechthoek 68"/>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70" name="Groep 69"/>
              <p:cNvGrpSpPr/>
              <p:nvPr userDrawn="1"/>
            </p:nvGrpSpPr>
            <p:grpSpPr>
              <a:xfrm>
                <a:off x="-1737766" y="864082"/>
                <a:ext cx="419166" cy="410430"/>
                <a:chOff x="3708400" y="309013"/>
                <a:chExt cx="1901295" cy="1861668"/>
              </a:xfrm>
              <a:solidFill>
                <a:schemeClr val="tx1"/>
              </a:solidFill>
            </p:grpSpPr>
            <p:sp>
              <p:nvSpPr>
                <p:cNvPr id="71" name="Rechthoek 70"/>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2" name="Rechthoek 71"/>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3" name="Rechthoek 72"/>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4" name="Rechthoek 73"/>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5" name="Rechthoek 74"/>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6" name="Rechthoek 75"/>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7" name="Rechthoek 76"/>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8" name="Rechthoek 77"/>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9" name="Rechthoek 78"/>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0" name="Rechthoek 79"/>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1" name="Vrije vorm 8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43" name="Rechte verbindingslijn 42"/>
            <p:cNvCxnSpPr>
              <a:stCxn id="45" idx="2"/>
              <a:endCxn id="69"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a:stCxn id="46" idx="3"/>
              <a:endCxn id="82"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45" name="Ovaal 44"/>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6" name="Ovaal 45"/>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7"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vooruit</a:t>
              </a:r>
            </a:p>
          </p:txBody>
        </p:sp>
        <p:sp>
          <p:nvSpPr>
            <p:cNvPr id="48"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terug</a:t>
              </a:r>
            </a:p>
          </p:txBody>
        </p:sp>
        <p:sp>
          <p:nvSpPr>
            <p:cNvPr id="49" name="Ovaal 48"/>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5</a:t>
              </a:r>
            </a:p>
          </p:txBody>
        </p:sp>
        <p:sp>
          <p:nvSpPr>
            <p:cNvPr id="50" name="Ovaal 49"/>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6</a:t>
              </a:r>
            </a:p>
          </p:txBody>
        </p:sp>
        <p:sp>
          <p:nvSpPr>
            <p:cNvPr id="51" name="Ovaal 50"/>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7</a:t>
              </a:r>
            </a:p>
          </p:txBody>
        </p:sp>
        <p:sp>
          <p:nvSpPr>
            <p:cNvPr id="52" name="Ovaal 51"/>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8</a:t>
              </a:r>
            </a:p>
          </p:txBody>
        </p:sp>
        <p:sp>
          <p:nvSpPr>
            <p:cNvPr id="53" name="Ovaal 52"/>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9</a:t>
              </a:r>
            </a:p>
          </p:txBody>
        </p:sp>
        <p:sp>
          <p:nvSpPr>
            <p:cNvPr id="54"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a:solidFill>
                    <a:schemeClr val="tx2"/>
                  </a:solidFill>
                  <a:latin typeface="+mj-lt"/>
                </a:rPr>
                <a:t>Kop</a:t>
              </a:r>
            </a:p>
          </p:txBody>
        </p:sp>
        <p:sp>
          <p:nvSpPr>
            <p:cNvPr id="55"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a:solidFill>
                    <a:schemeClr val="tx2"/>
                  </a:solidFill>
                  <a:latin typeface="+mn-lt"/>
                  <a:ea typeface="+mn-ea"/>
                  <a:cs typeface="+mn-cs"/>
                </a:rPr>
                <a:t>Numeriek</a:t>
              </a:r>
              <a:endParaRPr lang="en-GB" sz="1400" kern="1200">
                <a:solidFill>
                  <a:schemeClr val="tx2"/>
                </a:solidFill>
                <a:latin typeface="+mn-lt"/>
                <a:ea typeface="+mn-ea"/>
                <a:cs typeface="+mn-cs"/>
              </a:endParaRPr>
            </a:p>
          </p:txBody>
        </p:sp>
        <p:sp>
          <p:nvSpPr>
            <p:cNvPr id="56"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a:solidFill>
                    <a:schemeClr val="tx2"/>
                  </a:solidFill>
                  <a:latin typeface="+mn-lt"/>
                  <a:ea typeface="+mn-ea"/>
                  <a:cs typeface="+mn-cs"/>
                </a:rPr>
                <a:t>Num. Bullet</a:t>
              </a:r>
            </a:p>
          </p:txBody>
        </p:sp>
        <p:sp>
          <p:nvSpPr>
            <p:cNvPr id="57"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a:solidFill>
                    <a:schemeClr val="tx2"/>
                  </a:solidFill>
                  <a:latin typeface="+mn-lt"/>
                  <a:ea typeface="+mn-ea"/>
                  <a:cs typeface="+mn-cs"/>
                </a:rPr>
                <a:t>Cursief</a:t>
              </a:r>
            </a:p>
          </p:txBody>
        </p:sp>
        <p:sp>
          <p:nvSpPr>
            <p:cNvPr id="58"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a:solidFill>
                    <a:schemeClr val="tx2"/>
                  </a:solidFill>
                  <a:latin typeface="+mn-lt"/>
                  <a:ea typeface="+mn-ea"/>
                  <a:cs typeface="+mn-cs"/>
                </a:rPr>
                <a:t>Sub-bullet</a:t>
              </a:r>
            </a:p>
          </p:txBody>
        </p:sp>
        <p:grpSp>
          <p:nvGrpSpPr>
            <p:cNvPr id="59" name="Groep 58"/>
            <p:cNvGrpSpPr/>
            <p:nvPr userDrawn="1"/>
          </p:nvGrpSpPr>
          <p:grpSpPr>
            <a:xfrm>
              <a:off x="-950342" y="1837957"/>
              <a:ext cx="687412" cy="3758146"/>
              <a:chOff x="-740196" y="1837957"/>
              <a:chExt cx="1374825" cy="3758146"/>
            </a:xfrm>
          </p:grpSpPr>
          <p:sp>
            <p:nvSpPr>
              <p:cNvPr id="60"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1"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2"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3"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24 pt</a:t>
                </a:r>
              </a:p>
            </p:txBody>
          </p:sp>
          <p:sp>
            <p:nvSpPr>
              <p:cNvPr id="64"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32 pt</a:t>
                </a:r>
              </a:p>
            </p:txBody>
          </p:sp>
          <p:sp>
            <p:nvSpPr>
              <p:cNvPr id="65"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6"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7"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16 pt</a:t>
                </a:r>
              </a:p>
            </p:txBody>
          </p:sp>
          <p:sp>
            <p:nvSpPr>
              <p:cNvPr id="68"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grpSp>
      </p:grpSp>
    </p:spTree>
    <p:extLst>
      <p:ext uri="{BB962C8B-B14F-4D97-AF65-F5344CB8AC3E}">
        <p14:creationId xmlns:p14="http://schemas.microsoft.com/office/powerpoint/2010/main" val="183099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kst + afbeelding (M)">
    <p:spTree>
      <p:nvGrpSpPr>
        <p:cNvPr id="1" name=""/>
        <p:cNvGrpSpPr/>
        <p:nvPr/>
      </p:nvGrpSpPr>
      <p:grpSpPr>
        <a:xfrm>
          <a:off x="0" y="0"/>
          <a:ext cx="0" cy="0"/>
          <a:chOff x="0" y="0"/>
          <a:chExt cx="0" cy="0"/>
        </a:xfrm>
      </p:grpSpPr>
      <p:sp>
        <p:nvSpPr>
          <p:cNvPr id="8" name="Rechthoek 7"/>
          <p:cNvSpPr/>
          <p:nvPr userDrawn="1"/>
        </p:nvSpPr>
        <p:spPr>
          <a:xfrm>
            <a:off x="6122480" y="1420285"/>
            <a:ext cx="6069520" cy="452598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p>
        </p:txBody>
      </p:sp>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verticale tekst 2"/>
          <p:cNvSpPr>
            <a:spLocks noGrp="1"/>
          </p:cNvSpPr>
          <p:nvPr>
            <p:ph type="body" orient="vert" idx="1"/>
          </p:nvPr>
        </p:nvSpPr>
        <p:spPr>
          <a:xfrm>
            <a:off x="472464" y="1420100"/>
            <a:ext cx="5650016" cy="4510800"/>
          </a:xfrm>
        </p:spPr>
        <p:txBody>
          <a:bodyPr vert="horz"/>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430AA17E-5D08-410F-93F5-F9538592E48E}"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6122481" y="1420100"/>
            <a:ext cx="6069519" cy="4510800"/>
          </a:xfrm>
          <a:solidFill>
            <a:schemeClr val="bg1"/>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11" name="Tekstvak 10"/>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Tekst + afbeelding (M)</a:t>
            </a:r>
          </a:p>
        </p:txBody>
      </p:sp>
      <p:grpSp>
        <p:nvGrpSpPr>
          <p:cNvPr id="13" name="Groep 12"/>
          <p:cNvGrpSpPr/>
          <p:nvPr userDrawn="1"/>
        </p:nvGrpSpPr>
        <p:grpSpPr>
          <a:xfrm>
            <a:off x="12360652" y="-26002"/>
            <a:ext cx="3064014" cy="4530930"/>
            <a:chOff x="15419739" y="-26002"/>
            <a:chExt cx="3064812" cy="4530930"/>
          </a:xfrm>
        </p:grpSpPr>
        <p:sp>
          <p:nvSpPr>
            <p:cNvPr id="14"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15"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16" name="Ovaal 15"/>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17" name="Ovaal 16"/>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18"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0" name="Tekstvak 19"/>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1" name="Rechthoek 20"/>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2" name="Groep 21"/>
            <p:cNvGrpSpPr/>
            <p:nvPr userDrawn="1"/>
          </p:nvGrpSpPr>
          <p:grpSpPr>
            <a:xfrm>
              <a:off x="15563079" y="358984"/>
              <a:ext cx="2489424" cy="4145944"/>
              <a:chOff x="15563079" y="358984"/>
              <a:chExt cx="2315772" cy="4145944"/>
            </a:xfrm>
          </p:grpSpPr>
          <p:cxnSp>
            <p:nvCxnSpPr>
              <p:cNvPr id="24" name="Rechte verbindingslijn 23"/>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3" name="Afbeelding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pSp>
        <p:nvGrpSpPr>
          <p:cNvPr id="27" name="Groep 26"/>
          <p:cNvGrpSpPr/>
          <p:nvPr userDrawn="1"/>
        </p:nvGrpSpPr>
        <p:grpSpPr>
          <a:xfrm>
            <a:off x="-2973059" y="0"/>
            <a:ext cx="2807581" cy="5805264"/>
            <a:chOff x="-2973833" y="0"/>
            <a:chExt cx="2808312" cy="5805264"/>
          </a:xfrm>
        </p:grpSpPr>
        <p:sp>
          <p:nvSpPr>
            <p:cNvPr id="28" name="Rechthoek 27"/>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TEKST LEVELS</a:t>
              </a:r>
            </a:p>
          </p:txBody>
        </p:sp>
        <p:sp>
          <p:nvSpPr>
            <p:cNvPr id="29"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a:solidFill>
                    <a:schemeClr val="tx2"/>
                  </a:solidFill>
                </a:rPr>
                <a:t>Lees-tekst</a:t>
              </a:r>
            </a:p>
          </p:txBody>
        </p:sp>
        <p:sp>
          <p:nvSpPr>
            <p:cNvPr id="30" name="Ovaal 29"/>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1</a:t>
              </a:r>
            </a:p>
          </p:txBody>
        </p:sp>
        <p:sp>
          <p:nvSpPr>
            <p:cNvPr id="31" name="Ovaal 30"/>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2</a:t>
              </a:r>
            </a:p>
          </p:txBody>
        </p:sp>
        <p:sp>
          <p:nvSpPr>
            <p:cNvPr id="32" name="Ovaal 31"/>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3</a:t>
              </a:r>
            </a:p>
          </p:txBody>
        </p:sp>
        <p:sp>
          <p:nvSpPr>
            <p:cNvPr id="33" name="Ovaal 32"/>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4</a:t>
              </a:r>
            </a:p>
          </p:txBody>
        </p:sp>
        <p:sp>
          <p:nvSpPr>
            <p:cNvPr id="34"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a:solidFill>
                    <a:schemeClr val="tx2"/>
                  </a:solidFill>
                </a:rPr>
                <a:t>Bullet</a:t>
              </a:r>
            </a:p>
          </p:txBody>
        </p:sp>
        <p:sp>
          <p:nvSpPr>
            <p:cNvPr id="35"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a:solidFill>
                    <a:schemeClr val="tx2"/>
                  </a:solidFill>
                  <a:latin typeface="+mn-lt"/>
                  <a:ea typeface="+mn-ea"/>
                  <a:cs typeface="+mn-cs"/>
                </a:rPr>
                <a:t>Sub-bullet</a:t>
              </a:r>
            </a:p>
          </p:txBody>
        </p:sp>
        <p:sp>
          <p:nvSpPr>
            <p:cNvPr id="36"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a:solidFill>
                    <a:schemeClr val="tx2"/>
                  </a:solidFill>
                  <a:latin typeface="+mn-lt"/>
                  <a:ea typeface="+mn-ea"/>
                  <a:cs typeface="+mn-cs"/>
                </a:rPr>
                <a:t>Sub-kop</a:t>
              </a:r>
            </a:p>
          </p:txBody>
        </p:sp>
        <p:cxnSp>
          <p:nvCxnSpPr>
            <p:cNvPr id="37" name="Rechte verbindingslijn 36"/>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40" name="Picture 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2" name="Groep 41"/>
            <p:cNvGrpSpPr/>
            <p:nvPr userDrawn="1"/>
          </p:nvGrpSpPr>
          <p:grpSpPr>
            <a:xfrm>
              <a:off x="-2098870" y="523279"/>
              <a:ext cx="435437" cy="427699"/>
              <a:chOff x="-1085063" y="758027"/>
              <a:chExt cx="633800" cy="622540"/>
            </a:xfrm>
          </p:grpSpPr>
          <p:sp>
            <p:nvSpPr>
              <p:cNvPr id="83" name="Afgeronde rechthoek 82"/>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a:p>
            </p:txBody>
          </p:sp>
          <p:grpSp>
            <p:nvGrpSpPr>
              <p:cNvPr id="84" name="Groep 83"/>
              <p:cNvGrpSpPr/>
              <p:nvPr userDrawn="1"/>
            </p:nvGrpSpPr>
            <p:grpSpPr>
              <a:xfrm>
                <a:off x="-977746" y="864082"/>
                <a:ext cx="419166" cy="410430"/>
                <a:chOff x="6366933" y="309013"/>
                <a:chExt cx="1901295" cy="1861668"/>
              </a:xfrm>
              <a:solidFill>
                <a:schemeClr val="tx1"/>
              </a:solidFill>
            </p:grpSpPr>
            <p:sp>
              <p:nvSpPr>
                <p:cNvPr id="85" name="Rechthoek 84"/>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6" name="Rechthoek 85"/>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7" name="Rechthoek 86"/>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8" name="Rechthoek 87"/>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9" name="Rechthoek 88"/>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0" name="Rechthoek 89"/>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1" name="Rechthoek 90"/>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2" name="Rechthoek 91"/>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3" name="Rechthoek 92"/>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4" name="Rechthoek 93"/>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5" name="Vrije vorm 94"/>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43" name="Groep 42"/>
            <p:cNvGrpSpPr/>
            <p:nvPr userDrawn="1"/>
          </p:nvGrpSpPr>
          <p:grpSpPr>
            <a:xfrm>
              <a:off x="-2095303" y="1071657"/>
              <a:ext cx="435437" cy="427699"/>
              <a:chOff x="-1845083" y="758027"/>
              <a:chExt cx="633800" cy="622540"/>
            </a:xfrm>
          </p:grpSpPr>
          <p:sp>
            <p:nvSpPr>
              <p:cNvPr id="70" name="Afgeronde rechthoek 69"/>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71" name="Groep 70"/>
              <p:cNvGrpSpPr/>
              <p:nvPr userDrawn="1"/>
            </p:nvGrpSpPr>
            <p:grpSpPr>
              <a:xfrm>
                <a:off x="-1737766" y="864082"/>
                <a:ext cx="419166" cy="410430"/>
                <a:chOff x="3708400" y="309013"/>
                <a:chExt cx="1901295" cy="1861668"/>
              </a:xfrm>
              <a:solidFill>
                <a:schemeClr val="tx1"/>
              </a:solidFill>
            </p:grpSpPr>
            <p:sp>
              <p:nvSpPr>
                <p:cNvPr id="72" name="Rechthoek 71"/>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3" name="Rechthoek 72"/>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4" name="Rechthoek 73"/>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5" name="Rechthoek 74"/>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6" name="Rechthoek 75"/>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7" name="Rechthoek 76"/>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8" name="Rechthoek 77"/>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9" name="Rechthoek 78"/>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0" name="Rechthoek 79"/>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1" name="Rechthoek 80"/>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2" name="Vrije vorm 81"/>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44" name="Rechte verbindingslijn 43"/>
            <p:cNvCxnSpPr>
              <a:stCxn id="46" idx="2"/>
              <a:endCxn id="70"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a:stCxn id="47" idx="3"/>
              <a:endCxn id="83"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46" name="Ovaal 45"/>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7" name="Ovaal 46"/>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8"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vooruit</a:t>
              </a:r>
            </a:p>
          </p:txBody>
        </p:sp>
        <p:sp>
          <p:nvSpPr>
            <p:cNvPr id="49"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terug</a:t>
              </a:r>
            </a:p>
          </p:txBody>
        </p:sp>
        <p:sp>
          <p:nvSpPr>
            <p:cNvPr id="50" name="Ovaal 49"/>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5</a:t>
              </a:r>
            </a:p>
          </p:txBody>
        </p:sp>
        <p:sp>
          <p:nvSpPr>
            <p:cNvPr id="51" name="Ovaal 50"/>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6</a:t>
              </a:r>
            </a:p>
          </p:txBody>
        </p:sp>
        <p:sp>
          <p:nvSpPr>
            <p:cNvPr id="52" name="Ovaal 51"/>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7</a:t>
              </a:r>
            </a:p>
          </p:txBody>
        </p:sp>
        <p:sp>
          <p:nvSpPr>
            <p:cNvPr id="53" name="Ovaal 52"/>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8</a:t>
              </a:r>
            </a:p>
          </p:txBody>
        </p:sp>
        <p:sp>
          <p:nvSpPr>
            <p:cNvPr id="54" name="Ovaal 53"/>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9</a:t>
              </a:r>
            </a:p>
          </p:txBody>
        </p:sp>
        <p:sp>
          <p:nvSpPr>
            <p:cNvPr id="55"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a:solidFill>
                    <a:schemeClr val="tx2"/>
                  </a:solidFill>
                  <a:latin typeface="+mj-lt"/>
                </a:rPr>
                <a:t>Kop</a:t>
              </a:r>
            </a:p>
          </p:txBody>
        </p:sp>
        <p:sp>
          <p:nvSpPr>
            <p:cNvPr id="56"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a:solidFill>
                    <a:schemeClr val="tx2"/>
                  </a:solidFill>
                  <a:latin typeface="+mn-lt"/>
                  <a:ea typeface="+mn-ea"/>
                  <a:cs typeface="+mn-cs"/>
                </a:rPr>
                <a:t>Numeriek</a:t>
              </a:r>
              <a:endParaRPr lang="en-GB" sz="1400" kern="1200">
                <a:solidFill>
                  <a:schemeClr val="tx2"/>
                </a:solidFill>
                <a:latin typeface="+mn-lt"/>
                <a:ea typeface="+mn-ea"/>
                <a:cs typeface="+mn-cs"/>
              </a:endParaRPr>
            </a:p>
          </p:txBody>
        </p:sp>
        <p:sp>
          <p:nvSpPr>
            <p:cNvPr id="57"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a:solidFill>
                    <a:schemeClr val="tx2"/>
                  </a:solidFill>
                  <a:latin typeface="+mn-lt"/>
                  <a:ea typeface="+mn-ea"/>
                  <a:cs typeface="+mn-cs"/>
                </a:rPr>
                <a:t>Num. Bullet</a:t>
              </a:r>
            </a:p>
          </p:txBody>
        </p:sp>
        <p:sp>
          <p:nvSpPr>
            <p:cNvPr id="58"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a:solidFill>
                    <a:schemeClr val="tx2"/>
                  </a:solidFill>
                  <a:latin typeface="+mn-lt"/>
                  <a:ea typeface="+mn-ea"/>
                  <a:cs typeface="+mn-cs"/>
                </a:rPr>
                <a:t>Cursief</a:t>
              </a:r>
            </a:p>
          </p:txBody>
        </p:sp>
        <p:sp>
          <p:nvSpPr>
            <p:cNvPr id="59"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a:solidFill>
                    <a:schemeClr val="tx2"/>
                  </a:solidFill>
                  <a:latin typeface="+mn-lt"/>
                  <a:ea typeface="+mn-ea"/>
                  <a:cs typeface="+mn-cs"/>
                </a:rPr>
                <a:t>Sub-bullet</a:t>
              </a:r>
            </a:p>
          </p:txBody>
        </p:sp>
        <p:grpSp>
          <p:nvGrpSpPr>
            <p:cNvPr id="60" name="Groep 59"/>
            <p:cNvGrpSpPr/>
            <p:nvPr userDrawn="1"/>
          </p:nvGrpSpPr>
          <p:grpSpPr>
            <a:xfrm>
              <a:off x="-950342" y="1837957"/>
              <a:ext cx="687412" cy="3758146"/>
              <a:chOff x="-740196" y="1837957"/>
              <a:chExt cx="1374825" cy="3758146"/>
            </a:xfrm>
          </p:grpSpPr>
          <p:sp>
            <p:nvSpPr>
              <p:cNvPr id="61"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2"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3"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4"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24 pt</a:t>
                </a:r>
              </a:p>
            </p:txBody>
          </p:sp>
          <p:sp>
            <p:nvSpPr>
              <p:cNvPr id="65"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32 pt</a:t>
                </a:r>
              </a:p>
            </p:txBody>
          </p:sp>
          <p:sp>
            <p:nvSpPr>
              <p:cNvPr id="66"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7"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8"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16 pt</a:t>
                </a:r>
              </a:p>
            </p:txBody>
          </p:sp>
          <p:sp>
            <p:nvSpPr>
              <p:cNvPr id="69"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grpSp>
      </p:grpSp>
    </p:spTree>
    <p:extLst>
      <p:ext uri="{BB962C8B-B14F-4D97-AF65-F5344CB8AC3E}">
        <p14:creationId xmlns:p14="http://schemas.microsoft.com/office/powerpoint/2010/main" val="124027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ekst + afbeelding (L)">
    <p:spTree>
      <p:nvGrpSpPr>
        <p:cNvPr id="1" name=""/>
        <p:cNvGrpSpPr/>
        <p:nvPr/>
      </p:nvGrpSpPr>
      <p:grpSpPr>
        <a:xfrm>
          <a:off x="0" y="0"/>
          <a:ext cx="0" cy="0"/>
          <a:chOff x="0" y="0"/>
          <a:chExt cx="0" cy="0"/>
        </a:xfrm>
      </p:grpSpPr>
      <p:sp>
        <p:nvSpPr>
          <p:cNvPr id="8" name="Rechthoek 7"/>
          <p:cNvSpPr/>
          <p:nvPr userDrawn="1"/>
        </p:nvSpPr>
        <p:spPr>
          <a:xfrm>
            <a:off x="4630953" y="1420285"/>
            <a:ext cx="7561048" cy="452598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p>
        </p:txBody>
      </p:sp>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verticale tekst 2"/>
          <p:cNvSpPr>
            <a:spLocks noGrp="1"/>
          </p:cNvSpPr>
          <p:nvPr>
            <p:ph type="body" orient="vert" idx="1"/>
          </p:nvPr>
        </p:nvSpPr>
        <p:spPr>
          <a:xfrm>
            <a:off x="472464" y="1420100"/>
            <a:ext cx="4158488" cy="4510800"/>
          </a:xfrm>
        </p:spPr>
        <p:txBody>
          <a:bodyPr vert="horz"/>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78B1135C-4E63-40E6-8111-D712C514D983}"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4630953" y="1420100"/>
            <a:ext cx="7561048" cy="4510800"/>
          </a:xfrm>
          <a:solidFill>
            <a:schemeClr val="bg1"/>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10" name="Tekstvak 9"/>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Tekst + afbeelding (L)</a:t>
            </a:r>
          </a:p>
        </p:txBody>
      </p:sp>
      <p:grpSp>
        <p:nvGrpSpPr>
          <p:cNvPr id="12" name="Groep 11"/>
          <p:cNvGrpSpPr/>
          <p:nvPr userDrawn="1"/>
        </p:nvGrpSpPr>
        <p:grpSpPr>
          <a:xfrm>
            <a:off x="12360652" y="-26002"/>
            <a:ext cx="3064014" cy="4530930"/>
            <a:chOff x="15419739" y="-26002"/>
            <a:chExt cx="3064812" cy="4530930"/>
          </a:xfrm>
        </p:grpSpPr>
        <p:sp>
          <p:nvSpPr>
            <p:cNvPr id="13"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14"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15" name="Ovaal 14"/>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16" name="Ovaal 15"/>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1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9" name="Tekstvak 18"/>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0" name="Rechthoek 19"/>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1" name="Groep 20"/>
            <p:cNvGrpSpPr/>
            <p:nvPr userDrawn="1"/>
          </p:nvGrpSpPr>
          <p:grpSpPr>
            <a:xfrm>
              <a:off x="15563079" y="358984"/>
              <a:ext cx="2489424" cy="4145944"/>
              <a:chOff x="15563079" y="358984"/>
              <a:chExt cx="2315772" cy="4145944"/>
            </a:xfrm>
          </p:grpSpPr>
          <p:cxnSp>
            <p:nvCxnSpPr>
              <p:cNvPr id="23" name="Rechte verbindingslijn 22"/>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2" name="Afbeelding 2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pSp>
        <p:nvGrpSpPr>
          <p:cNvPr id="26" name="Groep 25"/>
          <p:cNvGrpSpPr/>
          <p:nvPr userDrawn="1"/>
        </p:nvGrpSpPr>
        <p:grpSpPr>
          <a:xfrm>
            <a:off x="-2973059" y="0"/>
            <a:ext cx="2807581" cy="5805264"/>
            <a:chOff x="-2973833" y="0"/>
            <a:chExt cx="2808312" cy="5805264"/>
          </a:xfrm>
        </p:grpSpPr>
        <p:sp>
          <p:nvSpPr>
            <p:cNvPr id="27" name="Rechthoek 26"/>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TEKST LEVELS</a:t>
              </a:r>
            </a:p>
          </p:txBody>
        </p:sp>
        <p:sp>
          <p:nvSpPr>
            <p:cNvPr id="28"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a:solidFill>
                    <a:schemeClr val="tx2"/>
                  </a:solidFill>
                </a:rPr>
                <a:t>Lees-tekst</a:t>
              </a:r>
            </a:p>
          </p:txBody>
        </p:sp>
        <p:sp>
          <p:nvSpPr>
            <p:cNvPr id="29" name="Ovaal 28"/>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1</a:t>
              </a:r>
            </a:p>
          </p:txBody>
        </p:sp>
        <p:sp>
          <p:nvSpPr>
            <p:cNvPr id="30" name="Ovaal 29"/>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2</a:t>
              </a:r>
            </a:p>
          </p:txBody>
        </p:sp>
        <p:sp>
          <p:nvSpPr>
            <p:cNvPr id="31" name="Ovaal 30"/>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3</a:t>
              </a:r>
            </a:p>
          </p:txBody>
        </p:sp>
        <p:sp>
          <p:nvSpPr>
            <p:cNvPr id="32" name="Ovaal 31"/>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4</a:t>
              </a:r>
            </a:p>
          </p:txBody>
        </p:sp>
        <p:sp>
          <p:nvSpPr>
            <p:cNvPr id="33"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a:solidFill>
                    <a:schemeClr val="tx2"/>
                  </a:solidFill>
                </a:rPr>
                <a:t>Bullet</a:t>
              </a:r>
            </a:p>
          </p:txBody>
        </p:sp>
        <p:sp>
          <p:nvSpPr>
            <p:cNvPr id="34"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a:solidFill>
                    <a:schemeClr val="tx2"/>
                  </a:solidFill>
                  <a:latin typeface="+mn-lt"/>
                  <a:ea typeface="+mn-ea"/>
                  <a:cs typeface="+mn-cs"/>
                </a:rPr>
                <a:t>Sub-bullet</a:t>
              </a:r>
            </a:p>
          </p:txBody>
        </p:sp>
        <p:sp>
          <p:nvSpPr>
            <p:cNvPr id="35"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a:solidFill>
                    <a:schemeClr val="tx2"/>
                  </a:solidFill>
                  <a:latin typeface="+mn-lt"/>
                  <a:ea typeface="+mn-ea"/>
                  <a:cs typeface="+mn-cs"/>
                </a:rPr>
                <a:t>Sub-kop</a:t>
              </a:r>
            </a:p>
          </p:txBody>
        </p:sp>
        <p:cxnSp>
          <p:nvCxnSpPr>
            <p:cNvPr id="36" name="Rechte verbindingslijn 35"/>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9" name="Picture 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 name="Groep 40"/>
            <p:cNvGrpSpPr/>
            <p:nvPr userDrawn="1"/>
          </p:nvGrpSpPr>
          <p:grpSpPr>
            <a:xfrm>
              <a:off x="-2098870" y="523279"/>
              <a:ext cx="435437" cy="427699"/>
              <a:chOff x="-1085063" y="758027"/>
              <a:chExt cx="633800" cy="622540"/>
            </a:xfrm>
          </p:grpSpPr>
          <p:sp>
            <p:nvSpPr>
              <p:cNvPr id="82" name="Afgeronde rechthoek 81"/>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a:p>
            </p:txBody>
          </p:sp>
          <p:grpSp>
            <p:nvGrpSpPr>
              <p:cNvPr id="83" name="Groep 82"/>
              <p:cNvGrpSpPr/>
              <p:nvPr userDrawn="1"/>
            </p:nvGrpSpPr>
            <p:grpSpPr>
              <a:xfrm>
                <a:off x="-977746" y="864082"/>
                <a:ext cx="419166" cy="410430"/>
                <a:chOff x="6366933" y="309013"/>
                <a:chExt cx="1901295" cy="1861668"/>
              </a:xfrm>
              <a:solidFill>
                <a:schemeClr val="tx1"/>
              </a:solidFill>
            </p:grpSpPr>
            <p:sp>
              <p:nvSpPr>
                <p:cNvPr id="84" name="Rechthoek 83"/>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5" name="Rechthoek 84"/>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6" name="Rechthoek 85"/>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7" name="Rechthoek 86"/>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8" name="Rechthoek 87"/>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9" name="Rechthoek 88"/>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0" name="Rechthoek 89"/>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1" name="Rechthoek 90"/>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2" name="Rechthoek 91"/>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3" name="Rechthoek 92"/>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4" name="Vrije vorm 93"/>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42" name="Groep 41"/>
            <p:cNvGrpSpPr/>
            <p:nvPr userDrawn="1"/>
          </p:nvGrpSpPr>
          <p:grpSpPr>
            <a:xfrm>
              <a:off x="-2095303" y="1071657"/>
              <a:ext cx="435437" cy="427699"/>
              <a:chOff x="-1845083" y="758027"/>
              <a:chExt cx="633800" cy="622540"/>
            </a:xfrm>
          </p:grpSpPr>
          <p:sp>
            <p:nvSpPr>
              <p:cNvPr id="69" name="Afgeronde rechthoek 68"/>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70" name="Groep 69"/>
              <p:cNvGrpSpPr/>
              <p:nvPr userDrawn="1"/>
            </p:nvGrpSpPr>
            <p:grpSpPr>
              <a:xfrm>
                <a:off x="-1737766" y="864082"/>
                <a:ext cx="419166" cy="410430"/>
                <a:chOff x="3708400" y="309013"/>
                <a:chExt cx="1901295" cy="1861668"/>
              </a:xfrm>
              <a:solidFill>
                <a:schemeClr val="tx1"/>
              </a:solidFill>
            </p:grpSpPr>
            <p:sp>
              <p:nvSpPr>
                <p:cNvPr id="71" name="Rechthoek 70"/>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2" name="Rechthoek 71"/>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3" name="Rechthoek 72"/>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4" name="Rechthoek 73"/>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5" name="Rechthoek 74"/>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6" name="Rechthoek 75"/>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7" name="Rechthoek 76"/>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8" name="Rechthoek 77"/>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9" name="Rechthoek 78"/>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0" name="Rechthoek 79"/>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1" name="Vrije vorm 8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43" name="Rechte verbindingslijn 42"/>
            <p:cNvCxnSpPr>
              <a:stCxn id="45" idx="2"/>
              <a:endCxn id="69"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a:stCxn id="46" idx="3"/>
              <a:endCxn id="82"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45" name="Ovaal 44"/>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6" name="Ovaal 45"/>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7"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vooruit</a:t>
              </a:r>
            </a:p>
          </p:txBody>
        </p:sp>
        <p:sp>
          <p:nvSpPr>
            <p:cNvPr id="48"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terug</a:t>
              </a:r>
            </a:p>
          </p:txBody>
        </p:sp>
        <p:sp>
          <p:nvSpPr>
            <p:cNvPr id="49" name="Ovaal 48"/>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5</a:t>
              </a:r>
            </a:p>
          </p:txBody>
        </p:sp>
        <p:sp>
          <p:nvSpPr>
            <p:cNvPr id="50" name="Ovaal 49"/>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6</a:t>
              </a:r>
            </a:p>
          </p:txBody>
        </p:sp>
        <p:sp>
          <p:nvSpPr>
            <p:cNvPr id="51" name="Ovaal 50"/>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7</a:t>
              </a:r>
            </a:p>
          </p:txBody>
        </p:sp>
        <p:sp>
          <p:nvSpPr>
            <p:cNvPr id="52" name="Ovaal 51"/>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8</a:t>
              </a:r>
            </a:p>
          </p:txBody>
        </p:sp>
        <p:sp>
          <p:nvSpPr>
            <p:cNvPr id="53" name="Ovaal 52"/>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9</a:t>
              </a:r>
            </a:p>
          </p:txBody>
        </p:sp>
        <p:sp>
          <p:nvSpPr>
            <p:cNvPr id="54"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a:solidFill>
                    <a:schemeClr val="tx2"/>
                  </a:solidFill>
                  <a:latin typeface="+mj-lt"/>
                </a:rPr>
                <a:t>Kop</a:t>
              </a:r>
            </a:p>
          </p:txBody>
        </p:sp>
        <p:sp>
          <p:nvSpPr>
            <p:cNvPr id="55"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a:solidFill>
                    <a:schemeClr val="tx2"/>
                  </a:solidFill>
                  <a:latin typeface="+mn-lt"/>
                  <a:ea typeface="+mn-ea"/>
                  <a:cs typeface="+mn-cs"/>
                </a:rPr>
                <a:t>Numeriek</a:t>
              </a:r>
              <a:endParaRPr lang="en-GB" sz="1400" kern="1200">
                <a:solidFill>
                  <a:schemeClr val="tx2"/>
                </a:solidFill>
                <a:latin typeface="+mn-lt"/>
                <a:ea typeface="+mn-ea"/>
                <a:cs typeface="+mn-cs"/>
              </a:endParaRPr>
            </a:p>
          </p:txBody>
        </p:sp>
        <p:sp>
          <p:nvSpPr>
            <p:cNvPr id="56"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a:solidFill>
                    <a:schemeClr val="tx2"/>
                  </a:solidFill>
                  <a:latin typeface="+mn-lt"/>
                  <a:ea typeface="+mn-ea"/>
                  <a:cs typeface="+mn-cs"/>
                </a:rPr>
                <a:t>Num. Bullet</a:t>
              </a:r>
            </a:p>
          </p:txBody>
        </p:sp>
        <p:sp>
          <p:nvSpPr>
            <p:cNvPr id="57"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a:solidFill>
                    <a:schemeClr val="tx2"/>
                  </a:solidFill>
                  <a:latin typeface="+mn-lt"/>
                  <a:ea typeface="+mn-ea"/>
                  <a:cs typeface="+mn-cs"/>
                </a:rPr>
                <a:t>Cursief</a:t>
              </a:r>
            </a:p>
          </p:txBody>
        </p:sp>
        <p:sp>
          <p:nvSpPr>
            <p:cNvPr id="58"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a:solidFill>
                    <a:schemeClr val="tx2"/>
                  </a:solidFill>
                  <a:latin typeface="+mn-lt"/>
                  <a:ea typeface="+mn-ea"/>
                  <a:cs typeface="+mn-cs"/>
                </a:rPr>
                <a:t>Sub-bullet</a:t>
              </a:r>
            </a:p>
          </p:txBody>
        </p:sp>
        <p:grpSp>
          <p:nvGrpSpPr>
            <p:cNvPr id="59" name="Groep 58"/>
            <p:cNvGrpSpPr/>
            <p:nvPr userDrawn="1"/>
          </p:nvGrpSpPr>
          <p:grpSpPr>
            <a:xfrm>
              <a:off x="-950342" y="1837957"/>
              <a:ext cx="687412" cy="3758146"/>
              <a:chOff x="-740196" y="1837957"/>
              <a:chExt cx="1374825" cy="3758146"/>
            </a:xfrm>
          </p:grpSpPr>
          <p:sp>
            <p:nvSpPr>
              <p:cNvPr id="60"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1"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62"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3"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24 pt</a:t>
                </a:r>
              </a:p>
            </p:txBody>
          </p:sp>
          <p:sp>
            <p:nvSpPr>
              <p:cNvPr id="64"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32 pt</a:t>
                </a:r>
              </a:p>
            </p:txBody>
          </p:sp>
          <p:sp>
            <p:nvSpPr>
              <p:cNvPr id="65"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6"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67"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16 pt</a:t>
                </a:r>
              </a:p>
            </p:txBody>
          </p:sp>
          <p:sp>
            <p:nvSpPr>
              <p:cNvPr id="68"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grpSp>
      </p:grpSp>
    </p:spTree>
    <p:extLst>
      <p:ext uri="{BB962C8B-B14F-4D97-AF65-F5344CB8AC3E}">
        <p14:creationId xmlns:p14="http://schemas.microsoft.com/office/powerpoint/2010/main" val="362863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Wit)">
    <p:spTree>
      <p:nvGrpSpPr>
        <p:cNvPr id="1" name=""/>
        <p:cNvGrpSpPr/>
        <p:nvPr/>
      </p:nvGrpSpPr>
      <p:grpSpPr>
        <a:xfrm>
          <a:off x="0" y="0"/>
          <a:ext cx="0" cy="0"/>
          <a:chOff x="0" y="0"/>
          <a:chExt cx="0" cy="0"/>
        </a:xfrm>
      </p:grpSpPr>
      <p:sp>
        <p:nvSpPr>
          <p:cNvPr id="14" name="Tijdelijke aanduiding voor afbeelding 2"/>
          <p:cNvSpPr>
            <a:spLocks noGrp="1"/>
          </p:cNvSpPr>
          <p:nvPr>
            <p:ph type="pic" idx="15"/>
          </p:nvPr>
        </p:nvSpPr>
        <p:spPr>
          <a:xfrm>
            <a:off x="0" y="1447333"/>
            <a:ext cx="12192000" cy="4483567"/>
          </a:xfrm>
          <a:solidFill>
            <a:schemeClr val="bg1"/>
          </a:solid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2" name="Titel 1"/>
          <p:cNvSpPr>
            <a:spLocks noGrp="1"/>
          </p:cNvSpPr>
          <p:nvPr>
            <p:ph type="title"/>
          </p:nvPr>
        </p:nvSpPr>
        <p:spPr/>
        <p:txBody>
          <a:bodyPr/>
          <a:lstStyle/>
          <a:p>
            <a:r>
              <a:rPr lang="nl-NL"/>
              <a:t>Klik om de stijl te bewerken</a:t>
            </a:r>
            <a:endParaRPr lang="en-GB"/>
          </a:p>
        </p:txBody>
      </p:sp>
      <p:sp>
        <p:nvSpPr>
          <p:cNvPr id="4" name="Tijdelijke aanduiding voor datum 3"/>
          <p:cNvSpPr>
            <a:spLocks noGrp="1"/>
          </p:cNvSpPr>
          <p:nvPr>
            <p:ph type="dt" sz="half" idx="10"/>
          </p:nvPr>
        </p:nvSpPr>
        <p:spPr/>
        <p:txBody>
          <a:bodyPr/>
          <a:lstStyle/>
          <a:p>
            <a:fld id="{E86A2C79-8217-4A7C-8D40-2C228DF64B54}"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ekstvak 6"/>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Custom (Wit)</a:t>
            </a:r>
          </a:p>
        </p:txBody>
      </p:sp>
      <p:sp>
        <p:nvSpPr>
          <p:cNvPr id="9" name="Tijdelijke aanduiding voor tekst 8"/>
          <p:cNvSpPr>
            <a:spLocks noGrp="1"/>
          </p:cNvSpPr>
          <p:nvPr>
            <p:ph type="body" sz="quarter" idx="13" hasCustomPrompt="1"/>
          </p:nvPr>
        </p:nvSpPr>
        <p:spPr>
          <a:xfrm>
            <a:off x="-22407" y="1424764"/>
            <a:ext cx="12236813" cy="72000"/>
          </a:xfrm>
          <a:solidFill>
            <a:schemeClr val="bg2"/>
          </a:solidFill>
        </p:spPr>
        <p:txBody>
          <a:bodyPr anchor="ctr"/>
          <a:lstStyle>
            <a:lvl1pPr marL="0" marR="0" indent="0" algn="ctr" defTabSz="914126" rtl="0" eaLnBrk="1" fontAlgn="auto" latinLnBrk="0" hangingPunct="1">
              <a:lnSpc>
                <a:spcPct val="90000"/>
              </a:lnSpc>
              <a:spcBef>
                <a:spcPts val="700"/>
              </a:spcBef>
              <a:spcAft>
                <a:spcPts val="700"/>
              </a:spcAft>
              <a:buClrTx/>
              <a:buSzTx/>
              <a:buFont typeface="Arial" panose="020B0604020202020204" pitchFamily="34" charset="0"/>
              <a:buNone/>
              <a:tabLst/>
              <a:defRPr sz="700"/>
            </a:lvl1pPr>
          </a:lstStyle>
          <a:p>
            <a:pPr marL="0" marR="0" lvl="0" indent="0" algn="ctr" defTabSz="914126" rtl="0" eaLnBrk="1" fontAlgn="auto" latinLnBrk="0" hangingPunct="1">
              <a:lnSpc>
                <a:spcPct val="90000"/>
              </a:lnSpc>
              <a:spcBef>
                <a:spcPts val="700"/>
              </a:spcBef>
              <a:spcAft>
                <a:spcPts val="700"/>
              </a:spcAft>
              <a:buClrTx/>
              <a:buSzTx/>
              <a:buFont typeface="Arial" panose="020B0604020202020204" pitchFamily="34" charset="0"/>
              <a:buNone/>
              <a:tabLst/>
              <a:defRPr/>
            </a:pPr>
            <a:r>
              <a:rPr lang="nl-NL" noProof="0"/>
              <a:t>Vormgeving (niet verwijderen!)</a:t>
            </a:r>
          </a:p>
        </p:txBody>
      </p:sp>
      <p:sp>
        <p:nvSpPr>
          <p:cNvPr id="10" name="Tijdelijke aanduiding voor tekst 8"/>
          <p:cNvSpPr>
            <a:spLocks noGrp="1"/>
          </p:cNvSpPr>
          <p:nvPr>
            <p:ph type="body" sz="quarter" idx="14" hasCustomPrompt="1"/>
          </p:nvPr>
        </p:nvSpPr>
        <p:spPr>
          <a:xfrm>
            <a:off x="-22407" y="5869534"/>
            <a:ext cx="12236813" cy="72000"/>
          </a:xfrm>
          <a:solidFill>
            <a:schemeClr val="bg2"/>
          </a:solidFill>
        </p:spPr>
        <p:txBody>
          <a:bodyPr anchor="ctr"/>
          <a:lstStyle>
            <a:lvl1pPr algn="ctr">
              <a:defRPr sz="700"/>
            </a:lvl1pPr>
          </a:lstStyle>
          <a:p>
            <a:pPr lvl="0"/>
            <a:r>
              <a:rPr lang="nl-NL" noProof="0"/>
              <a:t>Vormgeving (niet verwijderen!)</a:t>
            </a:r>
          </a:p>
        </p:txBody>
      </p:sp>
    </p:spTree>
    <p:extLst>
      <p:ext uri="{BB962C8B-B14F-4D97-AF65-F5344CB8AC3E}">
        <p14:creationId xmlns:p14="http://schemas.microsoft.com/office/powerpoint/2010/main" val="307691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A0B88-F20E-46CF-8EB2-CD5FA188AE2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F862160-E951-4224-81FA-4C2EA7F33D5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7BDDA27-6D71-4B8C-9258-55857978D41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31EED93-E53C-4D41-A8A6-71F021BAAF65}"/>
              </a:ext>
            </a:extLst>
          </p:cNvPr>
          <p:cNvSpPr>
            <a:spLocks noGrp="1"/>
          </p:cNvSpPr>
          <p:nvPr>
            <p:ph type="dt" sz="half" idx="10"/>
          </p:nvPr>
        </p:nvSpPr>
        <p:spPr/>
        <p:txBody>
          <a:bodyPr/>
          <a:lstStyle/>
          <a:p>
            <a:fld id="{7D40F95D-1D75-41D8-BC96-6A91B2DB4935}" type="datetimeFigureOut">
              <a:rPr lang="nl-NL" smtClean="0"/>
              <a:t>12-2-2020</a:t>
            </a:fld>
            <a:endParaRPr lang="nl-NL"/>
          </a:p>
        </p:txBody>
      </p:sp>
      <p:sp>
        <p:nvSpPr>
          <p:cNvPr id="6" name="Tijdelijke aanduiding voor voettekst 5">
            <a:extLst>
              <a:ext uri="{FF2B5EF4-FFF2-40B4-BE49-F238E27FC236}">
                <a16:creationId xmlns:a16="http://schemas.microsoft.com/office/drawing/2014/main" id="{6579CA6B-B7A7-4D9E-B22E-8852C9E1F90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247ABFE-560E-4431-BC63-4744D162BBB0}"/>
              </a:ext>
            </a:extLst>
          </p:cNvPr>
          <p:cNvSpPr>
            <a:spLocks noGrp="1"/>
          </p:cNvSpPr>
          <p:nvPr>
            <p:ph type="sldNum" sz="quarter" idx="12"/>
          </p:nvPr>
        </p:nvSpPr>
        <p:spPr/>
        <p:txBody>
          <a:bodyPr/>
          <a:lstStyle/>
          <a:p>
            <a:fld id="{B6B82B57-CF5D-4658-8ECD-5303F9FF236A}" type="slidenum">
              <a:rPr lang="nl-NL" smtClean="0"/>
              <a:t>‹nr.›</a:t>
            </a:fld>
            <a:endParaRPr lang="nl-NL"/>
          </a:p>
        </p:txBody>
      </p:sp>
    </p:spTree>
    <p:extLst>
      <p:ext uri="{BB962C8B-B14F-4D97-AF65-F5344CB8AC3E}">
        <p14:creationId xmlns:p14="http://schemas.microsoft.com/office/powerpoint/2010/main" val="1150208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Ge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4" name="Tijdelijke aanduiding voor datum 3"/>
          <p:cNvSpPr>
            <a:spLocks noGrp="1"/>
          </p:cNvSpPr>
          <p:nvPr>
            <p:ph type="dt" sz="half" idx="10"/>
          </p:nvPr>
        </p:nvSpPr>
        <p:spPr/>
        <p:txBody>
          <a:bodyPr/>
          <a:lstStyle/>
          <a:p>
            <a:fld id="{6A9A1E10-3066-4631-B947-4D9CC78AB257}"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1" name="Tekstvak 10"/>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Custom (Geel)</a:t>
            </a:r>
          </a:p>
        </p:txBody>
      </p:sp>
      <p:sp>
        <p:nvSpPr>
          <p:cNvPr id="7" name="Rechthoek 6"/>
          <p:cNvSpPr/>
          <p:nvPr userDrawn="1"/>
        </p:nvSpPr>
        <p:spPr>
          <a:xfrm>
            <a:off x="0" y="1424764"/>
            <a:ext cx="12192000" cy="45167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Tree>
    <p:extLst>
      <p:ext uri="{BB962C8B-B14F-4D97-AF65-F5344CB8AC3E}">
        <p14:creationId xmlns:p14="http://schemas.microsoft.com/office/powerpoint/2010/main" val="31287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Grij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4" name="Tijdelijke aanduiding voor datum 3"/>
          <p:cNvSpPr>
            <a:spLocks noGrp="1"/>
          </p:cNvSpPr>
          <p:nvPr>
            <p:ph type="dt" sz="half" idx="10"/>
          </p:nvPr>
        </p:nvSpPr>
        <p:spPr/>
        <p:txBody>
          <a:bodyPr/>
          <a:lstStyle/>
          <a:p>
            <a:fld id="{E86A2C79-8217-4A7C-8D40-2C228DF64B54}"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ekstvak 6"/>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Custom (Grijs)</a:t>
            </a:r>
          </a:p>
        </p:txBody>
      </p:sp>
      <p:sp>
        <p:nvSpPr>
          <p:cNvPr id="10" name="Rechthoek 9"/>
          <p:cNvSpPr/>
          <p:nvPr userDrawn="1"/>
        </p:nvSpPr>
        <p:spPr>
          <a:xfrm>
            <a:off x="0" y="1424764"/>
            <a:ext cx="12192000" cy="45167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Tree>
    <p:extLst>
      <p:ext uri="{BB962C8B-B14F-4D97-AF65-F5344CB8AC3E}">
        <p14:creationId xmlns:p14="http://schemas.microsoft.com/office/powerpoint/2010/main" val="386185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kst slide (ge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verticale tekst 2"/>
          <p:cNvSpPr>
            <a:spLocks noGrp="1"/>
          </p:cNvSpPr>
          <p:nvPr>
            <p:ph type="body" orient="vert" idx="1"/>
          </p:nvPr>
        </p:nvSpPr>
        <p:spPr>
          <a:xfrm>
            <a:off x="472464" y="1420100"/>
            <a:ext cx="11247071" cy="4510800"/>
          </a:xfrm>
        </p:spPr>
        <p:txBody>
          <a:bodyPr vert="horz"/>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2A583D07-FC8B-4061-9265-1755AEFD940F}" type="datetime4">
              <a:rPr lang="nl-NL" smtClean="0"/>
              <a:t>12 februari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8" name="Tekstvak 7"/>
          <p:cNvSpPr txBox="1"/>
          <p:nvPr userDrawn="1"/>
        </p:nvSpPr>
        <p:spPr>
          <a:xfrm>
            <a:off x="0" y="-521614"/>
            <a:ext cx="3503712" cy="469107"/>
          </a:xfrm>
          <a:prstGeom prst="rect">
            <a:avLst/>
          </a:prstGeom>
          <a:noFill/>
        </p:spPr>
        <p:txBody>
          <a:bodyPr wrap="square" rtlCol="0" anchor="b">
            <a:noAutofit/>
          </a:bodyPr>
          <a:lstStyle/>
          <a:p>
            <a:r>
              <a:rPr lang="nl-NL" sz="1333" b="1">
                <a:solidFill>
                  <a:schemeClr val="accent6"/>
                </a:solidFill>
              </a:rPr>
              <a:t> Alleen tekst</a:t>
            </a:r>
          </a:p>
        </p:txBody>
      </p:sp>
      <p:grpSp>
        <p:nvGrpSpPr>
          <p:cNvPr id="78" name="Groep 77"/>
          <p:cNvGrpSpPr/>
          <p:nvPr userDrawn="1"/>
        </p:nvGrpSpPr>
        <p:grpSpPr>
          <a:xfrm>
            <a:off x="-2973059" y="0"/>
            <a:ext cx="2807581" cy="5805264"/>
            <a:chOff x="-2973833" y="0"/>
            <a:chExt cx="2808312" cy="5805264"/>
          </a:xfrm>
        </p:grpSpPr>
        <p:sp>
          <p:nvSpPr>
            <p:cNvPr id="79" name="Rechthoek 78"/>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TEKST LEVELS</a:t>
              </a:r>
            </a:p>
          </p:txBody>
        </p:sp>
        <p:sp>
          <p:nvSpPr>
            <p:cNvPr id="80"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a:solidFill>
                    <a:schemeClr val="tx2"/>
                  </a:solidFill>
                </a:rPr>
                <a:t>Lees-tekst</a:t>
              </a:r>
            </a:p>
          </p:txBody>
        </p:sp>
        <p:sp>
          <p:nvSpPr>
            <p:cNvPr id="81" name="Ovaal 80"/>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1</a:t>
              </a:r>
            </a:p>
          </p:txBody>
        </p:sp>
        <p:sp>
          <p:nvSpPr>
            <p:cNvPr id="82" name="Ovaal 81"/>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2</a:t>
              </a:r>
            </a:p>
          </p:txBody>
        </p:sp>
        <p:sp>
          <p:nvSpPr>
            <p:cNvPr id="83" name="Ovaal 82"/>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3</a:t>
              </a:r>
            </a:p>
          </p:txBody>
        </p:sp>
        <p:sp>
          <p:nvSpPr>
            <p:cNvPr id="84" name="Ovaal 83"/>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4</a:t>
              </a:r>
            </a:p>
          </p:txBody>
        </p:sp>
        <p:sp>
          <p:nvSpPr>
            <p:cNvPr id="85"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a:solidFill>
                    <a:schemeClr val="tx2"/>
                  </a:solidFill>
                </a:rPr>
                <a:t>Bullet</a:t>
              </a:r>
            </a:p>
          </p:txBody>
        </p:sp>
        <p:sp>
          <p:nvSpPr>
            <p:cNvPr id="86"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a:solidFill>
                    <a:schemeClr val="tx2"/>
                  </a:solidFill>
                  <a:latin typeface="+mn-lt"/>
                  <a:ea typeface="+mn-ea"/>
                  <a:cs typeface="+mn-cs"/>
                </a:rPr>
                <a:t>Sub-bullet</a:t>
              </a:r>
            </a:p>
          </p:txBody>
        </p:sp>
        <p:sp>
          <p:nvSpPr>
            <p:cNvPr id="87"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a:solidFill>
                    <a:schemeClr val="tx2"/>
                  </a:solidFill>
                  <a:latin typeface="+mn-lt"/>
                  <a:ea typeface="+mn-ea"/>
                  <a:cs typeface="+mn-cs"/>
                </a:rPr>
                <a:t>Sub-kop</a:t>
              </a:r>
            </a:p>
          </p:txBody>
        </p:sp>
        <p:cxnSp>
          <p:nvCxnSpPr>
            <p:cNvPr id="88" name="Rechte verbindingslijn 87"/>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1"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4"/>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3" name="Groep 92"/>
            <p:cNvGrpSpPr/>
            <p:nvPr userDrawn="1"/>
          </p:nvGrpSpPr>
          <p:grpSpPr>
            <a:xfrm>
              <a:off x="-2098870" y="523279"/>
              <a:ext cx="435437" cy="427699"/>
              <a:chOff x="-1085063" y="758027"/>
              <a:chExt cx="633800" cy="622540"/>
            </a:xfrm>
          </p:grpSpPr>
          <p:sp>
            <p:nvSpPr>
              <p:cNvPr id="134" name="Afgeronde rechthoek 133"/>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a:p>
            </p:txBody>
          </p:sp>
          <p:grpSp>
            <p:nvGrpSpPr>
              <p:cNvPr id="135" name="Groep 134"/>
              <p:cNvGrpSpPr/>
              <p:nvPr userDrawn="1"/>
            </p:nvGrpSpPr>
            <p:grpSpPr>
              <a:xfrm>
                <a:off x="-977746" y="864082"/>
                <a:ext cx="419166" cy="410430"/>
                <a:chOff x="6366933" y="309013"/>
                <a:chExt cx="1901295" cy="1861668"/>
              </a:xfrm>
              <a:solidFill>
                <a:schemeClr val="tx1"/>
              </a:solidFill>
            </p:grpSpPr>
            <p:sp>
              <p:nvSpPr>
                <p:cNvPr id="136" name="Rechthoek 135"/>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7" name="Rechthoek 136"/>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8" name="Rechthoek 137"/>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9" name="Rechthoek 138"/>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0" name="Rechthoek 139"/>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1" name="Rechthoek 140"/>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2" name="Rechthoek 141"/>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3" name="Rechthoek 142"/>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4" name="Rechthoek 143"/>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5" name="Rechthoek 144"/>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46" name="Vrije vorm 14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94" name="Groep 93"/>
            <p:cNvGrpSpPr/>
            <p:nvPr userDrawn="1"/>
          </p:nvGrpSpPr>
          <p:grpSpPr>
            <a:xfrm>
              <a:off x="-2095303" y="1071657"/>
              <a:ext cx="435437" cy="427699"/>
              <a:chOff x="-1845083" y="758027"/>
              <a:chExt cx="633800" cy="622540"/>
            </a:xfrm>
          </p:grpSpPr>
          <p:sp>
            <p:nvSpPr>
              <p:cNvPr id="121" name="Afgeronde rechthoek 120"/>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122" name="Groep 121"/>
              <p:cNvGrpSpPr/>
              <p:nvPr userDrawn="1"/>
            </p:nvGrpSpPr>
            <p:grpSpPr>
              <a:xfrm>
                <a:off x="-1737766" y="864082"/>
                <a:ext cx="419166" cy="410430"/>
                <a:chOff x="3708400" y="309013"/>
                <a:chExt cx="1901295" cy="1861668"/>
              </a:xfrm>
              <a:solidFill>
                <a:schemeClr val="tx1"/>
              </a:solidFill>
            </p:grpSpPr>
            <p:sp>
              <p:nvSpPr>
                <p:cNvPr id="123" name="Rechthoek 122"/>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4" name="Rechthoek 123"/>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5" name="Rechthoek 124"/>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6" name="Rechthoek 125"/>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7" name="Rechthoek 126"/>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8" name="Rechthoek 127"/>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29" name="Rechthoek 128"/>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0" name="Rechthoek 129"/>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1" name="Rechthoek 130"/>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2" name="Rechthoek 131"/>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3" name="Vrije vorm 132"/>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95" name="Rechte verbindingslijn 94"/>
            <p:cNvCxnSpPr>
              <a:stCxn id="97" idx="2"/>
              <a:endCxn id="121"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96" name="Rechte verbindingslijn 95"/>
            <p:cNvCxnSpPr>
              <a:stCxn id="98" idx="3"/>
              <a:endCxn id="134"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97" name="Ovaal 96"/>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8" name="Ovaal 97"/>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9"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vooruit</a:t>
              </a:r>
            </a:p>
          </p:txBody>
        </p:sp>
        <p:sp>
          <p:nvSpPr>
            <p:cNvPr id="100"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a:solidFill>
                    <a:schemeClr val="tx1"/>
                  </a:solidFill>
                </a:rPr>
                <a:t>Niveau</a:t>
              </a:r>
              <a:r>
                <a:rPr lang="en-GB" sz="1200" b="0">
                  <a:solidFill>
                    <a:schemeClr val="tx1"/>
                  </a:solidFill>
                </a:rPr>
                <a:t> terug</a:t>
              </a:r>
            </a:p>
          </p:txBody>
        </p:sp>
        <p:sp>
          <p:nvSpPr>
            <p:cNvPr id="101" name="Ovaal 100"/>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5</a:t>
              </a:r>
            </a:p>
          </p:txBody>
        </p:sp>
        <p:sp>
          <p:nvSpPr>
            <p:cNvPr id="102" name="Ovaal 101"/>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6</a:t>
              </a:r>
            </a:p>
          </p:txBody>
        </p:sp>
        <p:sp>
          <p:nvSpPr>
            <p:cNvPr id="103" name="Ovaal 102"/>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7</a:t>
              </a:r>
            </a:p>
          </p:txBody>
        </p:sp>
        <p:sp>
          <p:nvSpPr>
            <p:cNvPr id="104" name="Ovaal 103"/>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8</a:t>
              </a:r>
            </a:p>
          </p:txBody>
        </p:sp>
        <p:sp>
          <p:nvSpPr>
            <p:cNvPr id="105" name="Ovaal 104"/>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solidFill>
                </a:rPr>
                <a:t>9</a:t>
              </a:r>
            </a:p>
          </p:txBody>
        </p:sp>
        <p:sp>
          <p:nvSpPr>
            <p:cNvPr id="106"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a:solidFill>
                    <a:schemeClr val="tx2"/>
                  </a:solidFill>
                  <a:latin typeface="+mj-lt"/>
                </a:rPr>
                <a:t>Kop</a:t>
              </a:r>
            </a:p>
          </p:txBody>
        </p:sp>
        <p:sp>
          <p:nvSpPr>
            <p:cNvPr id="107"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a:solidFill>
                    <a:schemeClr val="tx2"/>
                  </a:solidFill>
                  <a:latin typeface="+mn-lt"/>
                  <a:ea typeface="+mn-ea"/>
                  <a:cs typeface="+mn-cs"/>
                </a:rPr>
                <a:t>Numeriek</a:t>
              </a:r>
              <a:endParaRPr lang="en-GB" sz="1400" kern="1200">
                <a:solidFill>
                  <a:schemeClr val="tx2"/>
                </a:solidFill>
                <a:latin typeface="+mn-lt"/>
                <a:ea typeface="+mn-ea"/>
                <a:cs typeface="+mn-cs"/>
              </a:endParaRPr>
            </a:p>
          </p:txBody>
        </p:sp>
        <p:sp>
          <p:nvSpPr>
            <p:cNvPr id="108"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a:solidFill>
                    <a:schemeClr val="tx2"/>
                  </a:solidFill>
                  <a:latin typeface="+mn-lt"/>
                  <a:ea typeface="+mn-ea"/>
                  <a:cs typeface="+mn-cs"/>
                </a:rPr>
                <a:t>Num. Bullet</a:t>
              </a:r>
            </a:p>
          </p:txBody>
        </p:sp>
        <p:sp>
          <p:nvSpPr>
            <p:cNvPr id="109"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a:solidFill>
                    <a:schemeClr val="tx2"/>
                  </a:solidFill>
                  <a:latin typeface="+mn-lt"/>
                  <a:ea typeface="+mn-ea"/>
                  <a:cs typeface="+mn-cs"/>
                </a:rPr>
                <a:t>Cursief</a:t>
              </a:r>
            </a:p>
          </p:txBody>
        </p:sp>
        <p:sp>
          <p:nvSpPr>
            <p:cNvPr id="110"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a:solidFill>
                    <a:schemeClr val="tx2"/>
                  </a:solidFill>
                  <a:latin typeface="+mn-lt"/>
                  <a:ea typeface="+mn-ea"/>
                  <a:cs typeface="+mn-cs"/>
                </a:rPr>
                <a:t>Sub-bullet</a:t>
              </a:r>
            </a:p>
          </p:txBody>
        </p:sp>
        <p:grpSp>
          <p:nvGrpSpPr>
            <p:cNvPr id="111" name="Groep 110"/>
            <p:cNvGrpSpPr/>
            <p:nvPr userDrawn="1"/>
          </p:nvGrpSpPr>
          <p:grpSpPr>
            <a:xfrm>
              <a:off x="-950342" y="1837957"/>
              <a:ext cx="687412" cy="3758146"/>
              <a:chOff x="-740196" y="1837957"/>
              <a:chExt cx="1374825" cy="3758146"/>
            </a:xfrm>
          </p:grpSpPr>
          <p:sp>
            <p:nvSpPr>
              <p:cNvPr id="112"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113"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20 pt</a:t>
                </a:r>
              </a:p>
            </p:txBody>
          </p:sp>
          <p:sp>
            <p:nvSpPr>
              <p:cNvPr id="114"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115"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24 pt</a:t>
                </a:r>
              </a:p>
            </p:txBody>
          </p:sp>
          <p:sp>
            <p:nvSpPr>
              <p:cNvPr id="116"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32 pt</a:t>
                </a:r>
              </a:p>
            </p:txBody>
          </p:sp>
          <p:sp>
            <p:nvSpPr>
              <p:cNvPr id="117"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118"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sp>
            <p:nvSpPr>
              <p:cNvPr id="119"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16 pt</a:t>
                </a:r>
              </a:p>
            </p:txBody>
          </p:sp>
          <p:sp>
            <p:nvSpPr>
              <p:cNvPr id="120"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a:solidFill>
                      <a:schemeClr val="accent1"/>
                    </a:solidFill>
                  </a:rPr>
                  <a:t>18 pt</a:t>
                </a:r>
              </a:p>
            </p:txBody>
          </p:sp>
        </p:grpSp>
      </p:grpSp>
    </p:spTree>
    <p:extLst>
      <p:ext uri="{BB962C8B-B14F-4D97-AF65-F5344CB8AC3E}">
        <p14:creationId xmlns:p14="http://schemas.microsoft.com/office/powerpoint/2010/main" val="134288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el slide (variabel)">
    <p:spTree>
      <p:nvGrpSpPr>
        <p:cNvPr id="1" name=""/>
        <p:cNvGrpSpPr/>
        <p:nvPr/>
      </p:nvGrpSpPr>
      <p:grpSpPr>
        <a:xfrm>
          <a:off x="0" y="0"/>
          <a:ext cx="0" cy="0"/>
          <a:chOff x="0" y="0"/>
          <a:chExt cx="0" cy="0"/>
        </a:xfrm>
      </p:grpSpPr>
      <p:sp>
        <p:nvSpPr>
          <p:cNvPr id="13" name="GRIJS"/>
          <p:cNvSpPr/>
          <p:nvPr userDrawn="1"/>
        </p:nvSpPr>
        <p:spPr>
          <a:xfrm>
            <a:off x="0" y="0"/>
            <a:ext cx="12192000" cy="5108400"/>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
        <p:nvSpPr>
          <p:cNvPr id="12" name="Tijdelijke aanduiding voor afbeelding 2"/>
          <p:cNvSpPr>
            <a:spLocks noGrp="1"/>
          </p:cNvSpPr>
          <p:nvPr>
            <p:ph type="pic" idx="20"/>
          </p:nvPr>
        </p:nvSpPr>
        <p:spPr>
          <a:xfrm>
            <a:off x="0" y="0"/>
            <a:ext cx="12192000" cy="5108400"/>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14" name="Tijdelijke aanduiding voor tekst 15"/>
          <p:cNvSpPr>
            <a:spLocks noGrp="1"/>
          </p:cNvSpPr>
          <p:nvPr>
            <p:ph type="body" sz="quarter" idx="19" hasCustomPrompt="1"/>
          </p:nvPr>
        </p:nvSpPr>
        <p:spPr>
          <a:xfrm>
            <a:off x="469387" y="6401199"/>
            <a:ext cx="8689431" cy="268237"/>
          </a:xfrm>
          <a:prstGeom prst="rect">
            <a:avLst/>
          </a:prstGeom>
        </p:spPr>
        <p:txBody>
          <a:bodyPr tIns="0" bIns="0" anchor="ctr" anchorCtr="0">
            <a:noAutofit/>
          </a:bodyPr>
          <a:lstStyle>
            <a:lvl1pPr marL="0" marR="0" indent="0" algn="l" defTabSz="914126" rtl="0" eaLnBrk="1" fontAlgn="auto" latinLnBrk="0" hangingPunct="1">
              <a:lnSpc>
                <a:spcPct val="90000"/>
              </a:lnSpc>
              <a:spcBef>
                <a:spcPts val="700"/>
              </a:spcBef>
              <a:spcAft>
                <a:spcPts val="700"/>
              </a:spcAft>
              <a:buClrTx/>
              <a:buSzTx/>
              <a:buFont typeface="Arial" panose="020B0604020202020204" pitchFamily="34" charset="0"/>
              <a:buNone/>
              <a:tabLst/>
              <a:defRPr sz="1600" b="0" cap="none" baseline="0">
                <a:solidFill>
                  <a:schemeClr val="tx2"/>
                </a:solidFill>
                <a:latin typeface="+mn-lt"/>
              </a:defRPr>
            </a:lvl1pPr>
            <a:lvl2pPr marL="241222" indent="0">
              <a:buNone/>
              <a:defRPr/>
            </a:lvl2pPr>
            <a:lvl3pPr marL="482443" indent="0">
              <a:buNone/>
              <a:defRPr/>
            </a:lvl3pPr>
            <a:lvl4pPr marL="723665" indent="0">
              <a:buNone/>
              <a:defRPr/>
            </a:lvl4pPr>
            <a:lvl5pPr marL="952190" indent="0">
              <a:buNone/>
              <a:defRPr/>
            </a:lvl5pPr>
          </a:lstStyle>
          <a:p>
            <a:pPr marL="0" marR="0" lvl="0" indent="0" algn="l" defTabSz="914126" rtl="0" eaLnBrk="1" fontAlgn="auto" latinLnBrk="0" hangingPunct="1">
              <a:lnSpc>
                <a:spcPct val="90000"/>
              </a:lnSpc>
              <a:spcBef>
                <a:spcPts val="700"/>
              </a:spcBef>
              <a:spcAft>
                <a:spcPts val="700"/>
              </a:spcAft>
              <a:buClrTx/>
              <a:buSzTx/>
              <a:buFont typeface="Arial" panose="020B0604020202020204" pitchFamily="34" charset="0"/>
              <a:buNone/>
              <a:tabLst/>
              <a:defRPr/>
            </a:pPr>
            <a:r>
              <a:rPr lang="nl-NL"/>
              <a:t>Ondertitel Optioneel  |  Sub</a:t>
            </a:r>
          </a:p>
        </p:txBody>
      </p:sp>
      <p:sp>
        <p:nvSpPr>
          <p:cNvPr id="15" name="Tijdelijke aanduiding voor tekst 17"/>
          <p:cNvSpPr>
            <a:spLocks noGrp="1"/>
          </p:cNvSpPr>
          <p:nvPr>
            <p:ph type="body" sz="quarter" idx="16" hasCustomPrompt="1"/>
          </p:nvPr>
        </p:nvSpPr>
        <p:spPr>
          <a:xfrm>
            <a:off x="469390" y="6143236"/>
            <a:ext cx="8689428" cy="243852"/>
          </a:xfrm>
          <a:prstGeom prst="rect">
            <a:avLst/>
          </a:prstGeom>
        </p:spPr>
        <p:txBody>
          <a:bodyPr tIns="0" bIns="0" anchor="ctr" anchorCtr="0">
            <a:noAutofit/>
          </a:bodyPr>
          <a:lstStyle>
            <a:lvl1pPr marL="0" indent="0">
              <a:buNone/>
              <a:defRPr sz="1866" b="1" cap="none" baseline="0">
                <a:solidFill>
                  <a:schemeClr val="tx2"/>
                </a:solidFill>
                <a:latin typeface="+mn-lt"/>
              </a:defRPr>
            </a:lvl1pPr>
          </a:lstStyle>
          <a:p>
            <a:pPr lvl="0"/>
            <a:r>
              <a:rPr lang="nl-NL"/>
              <a:t>Name</a:t>
            </a:r>
          </a:p>
        </p:txBody>
      </p:sp>
      <p:sp>
        <p:nvSpPr>
          <p:cNvPr id="2" name="Titel 1"/>
          <p:cNvSpPr>
            <a:spLocks noGrp="1"/>
          </p:cNvSpPr>
          <p:nvPr>
            <p:ph type="ctrTitle" hasCustomPrompt="1"/>
          </p:nvPr>
        </p:nvSpPr>
        <p:spPr>
          <a:xfrm>
            <a:off x="455744" y="577382"/>
            <a:ext cx="11301396" cy="1531016"/>
          </a:xfrm>
          <a:effectLst/>
        </p:spPr>
        <p:txBody>
          <a:bodyPr tIns="0" bIns="0" anchor="b" anchorCtr="0">
            <a:noAutofit/>
          </a:bodyPr>
          <a:lstStyle>
            <a:lvl1pPr>
              <a:lnSpc>
                <a:spcPct val="80000"/>
              </a:lnSpc>
              <a:defRPr lang="nl-NL" sz="5398" b="0" cap="all" spc="0" baseline="0">
                <a:solidFill>
                  <a:schemeClr val="bg1"/>
                </a:solidFill>
                <a:effectLst/>
                <a:latin typeface="Arial Black" panose="020B0A04020102020204" pitchFamily="34" charset="0"/>
              </a:defRPr>
            </a:lvl1pPr>
          </a:lstStyle>
          <a:p>
            <a:pPr marL="0" lvl="0"/>
            <a:r>
              <a:rPr lang="nl-NL"/>
              <a:t>Titel regel 1.</a:t>
            </a:r>
            <a:br>
              <a:rPr lang="nl-NL"/>
            </a:br>
            <a:r>
              <a:rPr lang="nl-NL"/>
              <a:t>titel regel 2.</a:t>
            </a:r>
          </a:p>
        </p:txBody>
      </p:sp>
      <p:sp>
        <p:nvSpPr>
          <p:cNvPr id="6" name="Tekstvak 5"/>
          <p:cNvSpPr txBox="1"/>
          <p:nvPr userDrawn="1"/>
        </p:nvSpPr>
        <p:spPr>
          <a:xfrm>
            <a:off x="0" y="-521614"/>
            <a:ext cx="3503712" cy="469107"/>
          </a:xfrm>
          <a:prstGeom prst="rect">
            <a:avLst/>
          </a:prstGeom>
          <a:noFill/>
        </p:spPr>
        <p:txBody>
          <a:bodyPr wrap="square" rtlCol="0" anchor="b">
            <a:noAutofit/>
          </a:bodyPr>
          <a:lstStyle/>
          <a:p>
            <a:r>
              <a:rPr lang="nl-NL" sz="1333" b="1" err="1">
                <a:solidFill>
                  <a:schemeClr val="accent6"/>
                </a:solidFill>
              </a:rPr>
              <a:t>Titeldia</a:t>
            </a:r>
            <a:r>
              <a:rPr lang="nl-NL" sz="1333" b="1">
                <a:solidFill>
                  <a:schemeClr val="accent6"/>
                </a:solidFill>
              </a:rPr>
              <a:t> (variabel)</a:t>
            </a:r>
          </a:p>
        </p:txBody>
      </p:sp>
      <p:sp>
        <p:nvSpPr>
          <p:cNvPr id="8" name="Tijdelijke aanduiding voor tekst 8"/>
          <p:cNvSpPr>
            <a:spLocks noGrp="1"/>
          </p:cNvSpPr>
          <p:nvPr>
            <p:ph type="body" sz="quarter" idx="13" hasCustomPrompt="1"/>
          </p:nvPr>
        </p:nvSpPr>
        <p:spPr>
          <a:xfrm>
            <a:off x="542119" y="2509170"/>
            <a:ext cx="11696954" cy="72000"/>
          </a:xfrm>
          <a:solidFill>
            <a:schemeClr val="bg2"/>
          </a:solidFill>
        </p:spPr>
        <p:txBody>
          <a:bodyPr anchor="ctr"/>
          <a:lstStyle>
            <a:lvl1pPr algn="ctr">
              <a:defRPr sz="700"/>
            </a:lvl1pPr>
          </a:lstStyle>
          <a:p>
            <a:pPr lvl="0"/>
            <a:r>
              <a:rPr lang="nl-NL" noProof="0"/>
              <a:t>Vormgeving (niet verwijderen!)</a:t>
            </a:r>
          </a:p>
        </p:txBody>
      </p:sp>
      <p:grpSp>
        <p:nvGrpSpPr>
          <p:cNvPr id="20" name="Groep 19"/>
          <p:cNvGrpSpPr/>
          <p:nvPr userDrawn="1"/>
        </p:nvGrpSpPr>
        <p:grpSpPr>
          <a:xfrm>
            <a:off x="12360652" y="-26002"/>
            <a:ext cx="3064014" cy="4530930"/>
            <a:chOff x="15419739" y="-26002"/>
            <a:chExt cx="3064812" cy="4530930"/>
          </a:xfrm>
        </p:grpSpPr>
        <p:sp>
          <p:nvSpPr>
            <p:cNvPr id="21"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endParaRPr>
            </a:p>
          </p:txBody>
        </p:sp>
        <p:sp>
          <p:nvSpPr>
            <p:cNvPr id="22"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a:ln>
                  <a:noFill/>
                </a:ln>
                <a:solidFill>
                  <a:schemeClr val="tx2"/>
                </a:solidFill>
                <a:effectLst/>
                <a:uLnTx/>
                <a:uFillTx/>
                <a:latin typeface="Calibri"/>
                <a:ea typeface="Tahoma" pitchFamily="34" charset="0"/>
                <a:cs typeface="Arial" pitchFamily="34" charset="0"/>
              </a:endParaRPr>
            </a:p>
          </p:txBody>
        </p:sp>
        <p:sp>
          <p:nvSpPr>
            <p:cNvPr id="23" name="Ovaal 22"/>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1</a:t>
              </a:r>
            </a:p>
          </p:txBody>
        </p:sp>
        <p:sp>
          <p:nvSpPr>
            <p:cNvPr id="24" name="Ovaal 23"/>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Calibri"/>
                </a:rPr>
                <a:t>2</a:t>
              </a:r>
            </a:p>
          </p:txBody>
        </p:sp>
        <p:pic>
          <p:nvPicPr>
            <p:cNvPr id="25"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7" name="Tekstvak 26"/>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endParaRPr>
            </a:p>
          </p:txBody>
        </p:sp>
        <p:sp>
          <p:nvSpPr>
            <p:cNvPr id="28" name="Rechthoek 27"/>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chemeClr val="tx2"/>
                  </a:solidFill>
                </a:rPr>
                <a:t>AFBEELDING INVOEGEN</a:t>
              </a:r>
            </a:p>
          </p:txBody>
        </p:sp>
        <p:grpSp>
          <p:nvGrpSpPr>
            <p:cNvPr id="29" name="Groep 28"/>
            <p:cNvGrpSpPr/>
            <p:nvPr userDrawn="1"/>
          </p:nvGrpSpPr>
          <p:grpSpPr>
            <a:xfrm>
              <a:off x="15563079" y="358984"/>
              <a:ext cx="2489424" cy="4145944"/>
              <a:chOff x="15563079" y="358984"/>
              <a:chExt cx="2315772" cy="4145944"/>
            </a:xfrm>
          </p:grpSpPr>
          <p:cxnSp>
            <p:nvCxnSpPr>
              <p:cNvPr id="31" name="Rechte verbindingslijn 30"/>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0" name="Afbeelding 2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269709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el met foto">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864805FC-4F8A-446D-8702-785ED5080931}"/>
              </a:ext>
            </a:extLst>
          </p:cNvPr>
          <p:cNvSpPr>
            <a:spLocks noGrp="1" noChangeAspect="1"/>
          </p:cNvSpPr>
          <p:nvPr>
            <p:ph type="pic" sz="quarter" idx="11"/>
          </p:nvPr>
        </p:nvSpPr>
        <p:spPr>
          <a:xfrm>
            <a:off x="-13311" y="-12700"/>
            <a:ext cx="12218011" cy="4356894"/>
          </a:xfrm>
          <a:custGeom>
            <a:avLst/>
            <a:gdLst>
              <a:gd name="connsiteX0" fmla="*/ 0 w 12192000"/>
              <a:gd name="connsiteY0" fmla="*/ 0 h 4356894"/>
              <a:gd name="connsiteX1" fmla="*/ 11465836 w 12192000"/>
              <a:gd name="connsiteY1" fmla="*/ 0 h 4356894"/>
              <a:gd name="connsiteX2" fmla="*/ 12192000 w 12192000"/>
              <a:gd name="connsiteY2" fmla="*/ 726164 h 4356894"/>
              <a:gd name="connsiteX3" fmla="*/ 12192000 w 12192000"/>
              <a:gd name="connsiteY3" fmla="*/ 4356894 h 4356894"/>
              <a:gd name="connsiteX4" fmla="*/ 12192000 w 12192000"/>
              <a:gd name="connsiteY4" fmla="*/ 4356894 h 4356894"/>
              <a:gd name="connsiteX5" fmla="*/ 726164 w 12192000"/>
              <a:gd name="connsiteY5" fmla="*/ 4356894 h 4356894"/>
              <a:gd name="connsiteX6" fmla="*/ 0 w 12192000"/>
              <a:gd name="connsiteY6" fmla="*/ 3630730 h 4356894"/>
              <a:gd name="connsiteX7" fmla="*/ 0 w 12192000"/>
              <a:gd name="connsiteY7" fmla="*/ 0 h 4356894"/>
              <a:gd name="connsiteX0" fmla="*/ 0 w 12192000"/>
              <a:gd name="connsiteY0" fmla="*/ 0 h 4356894"/>
              <a:gd name="connsiteX1" fmla="*/ 11465836 w 12192000"/>
              <a:gd name="connsiteY1" fmla="*/ 0 h 4356894"/>
              <a:gd name="connsiteX2" fmla="*/ 12192000 w 12192000"/>
              <a:gd name="connsiteY2" fmla="*/ 4356894 h 4356894"/>
              <a:gd name="connsiteX3" fmla="*/ 12192000 w 12192000"/>
              <a:gd name="connsiteY3" fmla="*/ 4356894 h 4356894"/>
              <a:gd name="connsiteX4" fmla="*/ 726164 w 12192000"/>
              <a:gd name="connsiteY4" fmla="*/ 4356894 h 4356894"/>
              <a:gd name="connsiteX5" fmla="*/ 0 w 12192000"/>
              <a:gd name="connsiteY5" fmla="*/ 3630730 h 4356894"/>
              <a:gd name="connsiteX6" fmla="*/ 0 w 12192000"/>
              <a:gd name="connsiteY6" fmla="*/ 0 h 4356894"/>
              <a:gd name="connsiteX0" fmla="*/ 0 w 12196086"/>
              <a:gd name="connsiteY0" fmla="*/ 6350 h 4363244"/>
              <a:gd name="connsiteX1" fmla="*/ 12196086 w 12196086"/>
              <a:gd name="connsiteY1" fmla="*/ 0 h 4363244"/>
              <a:gd name="connsiteX2" fmla="*/ 12192000 w 12196086"/>
              <a:gd name="connsiteY2" fmla="*/ 4363244 h 4363244"/>
              <a:gd name="connsiteX3" fmla="*/ 12192000 w 12196086"/>
              <a:gd name="connsiteY3" fmla="*/ 4363244 h 4363244"/>
              <a:gd name="connsiteX4" fmla="*/ 726164 w 12196086"/>
              <a:gd name="connsiteY4" fmla="*/ 4363244 h 4363244"/>
              <a:gd name="connsiteX5" fmla="*/ 0 w 12196086"/>
              <a:gd name="connsiteY5" fmla="*/ 3637080 h 4363244"/>
              <a:gd name="connsiteX6" fmla="*/ 0 w 12196086"/>
              <a:gd name="connsiteY6" fmla="*/ 6350 h 4363244"/>
              <a:gd name="connsiteX0" fmla="*/ 0 w 12196086"/>
              <a:gd name="connsiteY0" fmla="*/ 6350 h 4369594"/>
              <a:gd name="connsiteX1" fmla="*/ 12196086 w 12196086"/>
              <a:gd name="connsiteY1" fmla="*/ 0 h 4369594"/>
              <a:gd name="connsiteX2" fmla="*/ 12192000 w 12196086"/>
              <a:gd name="connsiteY2" fmla="*/ 4363244 h 4369594"/>
              <a:gd name="connsiteX3" fmla="*/ 12192000 w 12196086"/>
              <a:gd name="connsiteY3" fmla="*/ 4363244 h 4369594"/>
              <a:gd name="connsiteX4" fmla="*/ 2142214 w 12196086"/>
              <a:gd name="connsiteY4" fmla="*/ 4369594 h 4369594"/>
              <a:gd name="connsiteX5" fmla="*/ 0 w 12196086"/>
              <a:gd name="connsiteY5" fmla="*/ 3637080 h 4369594"/>
              <a:gd name="connsiteX6" fmla="*/ 0 w 12196086"/>
              <a:gd name="connsiteY6" fmla="*/ 6350 h 4369594"/>
              <a:gd name="connsiteX0" fmla="*/ 0 w 12196086"/>
              <a:gd name="connsiteY0" fmla="*/ 6350 h 4369594"/>
              <a:gd name="connsiteX1" fmla="*/ 12196086 w 12196086"/>
              <a:gd name="connsiteY1" fmla="*/ 0 h 4369594"/>
              <a:gd name="connsiteX2" fmla="*/ 12192000 w 12196086"/>
              <a:gd name="connsiteY2" fmla="*/ 4363244 h 4369594"/>
              <a:gd name="connsiteX3" fmla="*/ 12192000 w 12196086"/>
              <a:gd name="connsiteY3" fmla="*/ 4363244 h 4369594"/>
              <a:gd name="connsiteX4" fmla="*/ 2142214 w 12196086"/>
              <a:gd name="connsiteY4" fmla="*/ 4369594 h 4369594"/>
              <a:gd name="connsiteX5" fmla="*/ 1187450 w 12196086"/>
              <a:gd name="connsiteY5" fmla="*/ 4025900 h 4369594"/>
              <a:gd name="connsiteX6" fmla="*/ 0 w 12196086"/>
              <a:gd name="connsiteY6" fmla="*/ 3637080 h 4369594"/>
              <a:gd name="connsiteX7" fmla="*/ 0 w 12196086"/>
              <a:gd name="connsiteY7" fmla="*/ 6350 h 4369594"/>
              <a:gd name="connsiteX0" fmla="*/ 0 w 12196086"/>
              <a:gd name="connsiteY0" fmla="*/ 6350 h 4369594"/>
              <a:gd name="connsiteX1" fmla="*/ 12196086 w 12196086"/>
              <a:gd name="connsiteY1" fmla="*/ 0 h 4369594"/>
              <a:gd name="connsiteX2" fmla="*/ 12192000 w 12196086"/>
              <a:gd name="connsiteY2" fmla="*/ 4363244 h 4369594"/>
              <a:gd name="connsiteX3" fmla="*/ 12192000 w 12196086"/>
              <a:gd name="connsiteY3" fmla="*/ 4363244 h 4369594"/>
              <a:gd name="connsiteX4" fmla="*/ 2142214 w 12196086"/>
              <a:gd name="connsiteY4" fmla="*/ 4369594 h 4369594"/>
              <a:gd name="connsiteX5" fmla="*/ 1746250 w 12196086"/>
              <a:gd name="connsiteY5" fmla="*/ 4102100 h 4369594"/>
              <a:gd name="connsiteX6" fmla="*/ 0 w 12196086"/>
              <a:gd name="connsiteY6" fmla="*/ 3637080 h 4369594"/>
              <a:gd name="connsiteX7" fmla="*/ 0 w 12196086"/>
              <a:gd name="connsiteY7" fmla="*/ 6350 h 4369594"/>
              <a:gd name="connsiteX0" fmla="*/ 6350 w 12202436"/>
              <a:gd name="connsiteY0" fmla="*/ 6350 h 4369594"/>
              <a:gd name="connsiteX1" fmla="*/ 12202436 w 12202436"/>
              <a:gd name="connsiteY1" fmla="*/ 0 h 4369594"/>
              <a:gd name="connsiteX2" fmla="*/ 12198350 w 12202436"/>
              <a:gd name="connsiteY2" fmla="*/ 4363244 h 4369594"/>
              <a:gd name="connsiteX3" fmla="*/ 12198350 w 12202436"/>
              <a:gd name="connsiteY3" fmla="*/ 4363244 h 4369594"/>
              <a:gd name="connsiteX4" fmla="*/ 2148564 w 12202436"/>
              <a:gd name="connsiteY4" fmla="*/ 4369594 h 4369594"/>
              <a:gd name="connsiteX5" fmla="*/ 1752600 w 12202436"/>
              <a:gd name="connsiteY5" fmla="*/ 4102100 h 4369594"/>
              <a:gd name="connsiteX6" fmla="*/ 0 w 12202436"/>
              <a:gd name="connsiteY6" fmla="*/ 4100630 h 4369594"/>
              <a:gd name="connsiteX7" fmla="*/ 6350 w 12202436"/>
              <a:gd name="connsiteY7" fmla="*/ 6350 h 4369594"/>
              <a:gd name="connsiteX0" fmla="*/ 6350 w 12202436"/>
              <a:gd name="connsiteY0" fmla="*/ 6350 h 4369594"/>
              <a:gd name="connsiteX1" fmla="*/ 12202436 w 12202436"/>
              <a:gd name="connsiteY1" fmla="*/ 0 h 4369594"/>
              <a:gd name="connsiteX2" fmla="*/ 12198350 w 12202436"/>
              <a:gd name="connsiteY2" fmla="*/ 4363244 h 4369594"/>
              <a:gd name="connsiteX3" fmla="*/ 12198350 w 12202436"/>
              <a:gd name="connsiteY3" fmla="*/ 4363244 h 4369594"/>
              <a:gd name="connsiteX4" fmla="*/ 2148564 w 12202436"/>
              <a:gd name="connsiteY4" fmla="*/ 4369594 h 4369594"/>
              <a:gd name="connsiteX5" fmla="*/ 1752600 w 12202436"/>
              <a:gd name="connsiteY5" fmla="*/ 4102100 h 4369594"/>
              <a:gd name="connsiteX6" fmla="*/ 0 w 12202436"/>
              <a:gd name="connsiteY6" fmla="*/ 4091105 h 4369594"/>
              <a:gd name="connsiteX7" fmla="*/ 6350 w 12202436"/>
              <a:gd name="connsiteY7" fmla="*/ 6350 h 4369594"/>
              <a:gd name="connsiteX0" fmla="*/ 6350 w 12202436"/>
              <a:gd name="connsiteY0" fmla="*/ 6350 h 4369594"/>
              <a:gd name="connsiteX1" fmla="*/ 12202436 w 12202436"/>
              <a:gd name="connsiteY1" fmla="*/ 0 h 4369594"/>
              <a:gd name="connsiteX2" fmla="*/ 12198350 w 12202436"/>
              <a:gd name="connsiteY2" fmla="*/ 4363244 h 4369594"/>
              <a:gd name="connsiteX3" fmla="*/ 12198350 w 12202436"/>
              <a:gd name="connsiteY3" fmla="*/ 4363244 h 4369594"/>
              <a:gd name="connsiteX4" fmla="*/ 2148564 w 12202436"/>
              <a:gd name="connsiteY4" fmla="*/ 4369594 h 4369594"/>
              <a:gd name="connsiteX5" fmla="*/ 1700212 w 12202436"/>
              <a:gd name="connsiteY5" fmla="*/ 4090194 h 4369594"/>
              <a:gd name="connsiteX6" fmla="*/ 0 w 12202436"/>
              <a:gd name="connsiteY6" fmla="*/ 4091105 h 4369594"/>
              <a:gd name="connsiteX7" fmla="*/ 6350 w 12202436"/>
              <a:gd name="connsiteY7" fmla="*/ 6350 h 4369594"/>
              <a:gd name="connsiteX0" fmla="*/ 6350 w 12202436"/>
              <a:gd name="connsiteY0" fmla="*/ 6350 h 4363244"/>
              <a:gd name="connsiteX1" fmla="*/ 12202436 w 12202436"/>
              <a:gd name="connsiteY1" fmla="*/ 0 h 4363244"/>
              <a:gd name="connsiteX2" fmla="*/ 12198350 w 12202436"/>
              <a:gd name="connsiteY2" fmla="*/ 4363244 h 4363244"/>
              <a:gd name="connsiteX3" fmla="*/ 12198350 w 12202436"/>
              <a:gd name="connsiteY3" fmla="*/ 4363244 h 4363244"/>
              <a:gd name="connsiteX4" fmla="*/ 2141420 w 12202436"/>
              <a:gd name="connsiteY4" fmla="*/ 4343400 h 4363244"/>
              <a:gd name="connsiteX5" fmla="*/ 1700212 w 12202436"/>
              <a:gd name="connsiteY5" fmla="*/ 4090194 h 4363244"/>
              <a:gd name="connsiteX6" fmla="*/ 0 w 12202436"/>
              <a:gd name="connsiteY6" fmla="*/ 4091105 h 4363244"/>
              <a:gd name="connsiteX7" fmla="*/ 6350 w 12202436"/>
              <a:gd name="connsiteY7" fmla="*/ 6350 h 4363244"/>
              <a:gd name="connsiteX0" fmla="*/ 6350 w 12202436"/>
              <a:gd name="connsiteY0" fmla="*/ 6350 h 4363244"/>
              <a:gd name="connsiteX1" fmla="*/ 12202436 w 12202436"/>
              <a:gd name="connsiteY1" fmla="*/ 0 h 4363244"/>
              <a:gd name="connsiteX2" fmla="*/ 12198350 w 12202436"/>
              <a:gd name="connsiteY2" fmla="*/ 4363244 h 4363244"/>
              <a:gd name="connsiteX3" fmla="*/ 12200731 w 12202436"/>
              <a:gd name="connsiteY3" fmla="*/ 4351338 h 4363244"/>
              <a:gd name="connsiteX4" fmla="*/ 2141420 w 12202436"/>
              <a:gd name="connsiteY4" fmla="*/ 4343400 h 4363244"/>
              <a:gd name="connsiteX5" fmla="*/ 1700212 w 12202436"/>
              <a:gd name="connsiteY5" fmla="*/ 4090194 h 4363244"/>
              <a:gd name="connsiteX6" fmla="*/ 0 w 12202436"/>
              <a:gd name="connsiteY6" fmla="*/ 4091105 h 4363244"/>
              <a:gd name="connsiteX7" fmla="*/ 6350 w 12202436"/>
              <a:gd name="connsiteY7" fmla="*/ 6350 h 4363244"/>
              <a:gd name="connsiteX0" fmla="*/ 6350 w 12754886"/>
              <a:gd name="connsiteY0" fmla="*/ 12700 h 4369594"/>
              <a:gd name="connsiteX1" fmla="*/ 12754886 w 12754886"/>
              <a:gd name="connsiteY1" fmla="*/ 0 h 4369594"/>
              <a:gd name="connsiteX2" fmla="*/ 12198350 w 12754886"/>
              <a:gd name="connsiteY2" fmla="*/ 4369594 h 4369594"/>
              <a:gd name="connsiteX3" fmla="*/ 12200731 w 12754886"/>
              <a:gd name="connsiteY3" fmla="*/ 4357688 h 4369594"/>
              <a:gd name="connsiteX4" fmla="*/ 2141420 w 12754886"/>
              <a:gd name="connsiteY4" fmla="*/ 4349750 h 4369594"/>
              <a:gd name="connsiteX5" fmla="*/ 1700212 w 12754886"/>
              <a:gd name="connsiteY5" fmla="*/ 4096544 h 4369594"/>
              <a:gd name="connsiteX6" fmla="*/ 0 w 12754886"/>
              <a:gd name="connsiteY6" fmla="*/ 4097455 h 4369594"/>
              <a:gd name="connsiteX7" fmla="*/ 6350 w 12754886"/>
              <a:gd name="connsiteY7" fmla="*/ 12700 h 4369594"/>
              <a:gd name="connsiteX0" fmla="*/ 6350 w 12754886"/>
              <a:gd name="connsiteY0" fmla="*/ 12700 h 4618038"/>
              <a:gd name="connsiteX1" fmla="*/ 12754886 w 12754886"/>
              <a:gd name="connsiteY1" fmla="*/ 0 h 4618038"/>
              <a:gd name="connsiteX2" fmla="*/ 12198350 w 12754886"/>
              <a:gd name="connsiteY2" fmla="*/ 4369594 h 4618038"/>
              <a:gd name="connsiteX3" fmla="*/ 12245181 w 12754886"/>
              <a:gd name="connsiteY3" fmla="*/ 4618038 h 4618038"/>
              <a:gd name="connsiteX4" fmla="*/ 2141420 w 12754886"/>
              <a:gd name="connsiteY4" fmla="*/ 4349750 h 4618038"/>
              <a:gd name="connsiteX5" fmla="*/ 1700212 w 12754886"/>
              <a:gd name="connsiteY5" fmla="*/ 4096544 h 4618038"/>
              <a:gd name="connsiteX6" fmla="*/ 0 w 12754886"/>
              <a:gd name="connsiteY6" fmla="*/ 4097455 h 4618038"/>
              <a:gd name="connsiteX7" fmla="*/ 6350 w 12754886"/>
              <a:gd name="connsiteY7" fmla="*/ 12700 h 4618038"/>
              <a:gd name="connsiteX0" fmla="*/ 6350 w 12754886"/>
              <a:gd name="connsiteY0" fmla="*/ 12700 h 4369594"/>
              <a:gd name="connsiteX1" fmla="*/ 12754886 w 12754886"/>
              <a:gd name="connsiteY1" fmla="*/ 0 h 4369594"/>
              <a:gd name="connsiteX2" fmla="*/ 12198350 w 12754886"/>
              <a:gd name="connsiteY2" fmla="*/ 4369594 h 4369594"/>
              <a:gd name="connsiteX3" fmla="*/ 2141420 w 12754886"/>
              <a:gd name="connsiteY3" fmla="*/ 4349750 h 4369594"/>
              <a:gd name="connsiteX4" fmla="*/ 1700212 w 12754886"/>
              <a:gd name="connsiteY4" fmla="*/ 4096544 h 4369594"/>
              <a:gd name="connsiteX5" fmla="*/ 0 w 12754886"/>
              <a:gd name="connsiteY5" fmla="*/ 4097455 h 4369594"/>
              <a:gd name="connsiteX6" fmla="*/ 6350 w 12754886"/>
              <a:gd name="connsiteY6" fmla="*/ 12700 h 4369594"/>
              <a:gd name="connsiteX0" fmla="*/ 6350 w 12757150"/>
              <a:gd name="connsiteY0" fmla="*/ 12700 h 4356894"/>
              <a:gd name="connsiteX1" fmla="*/ 12754886 w 12757150"/>
              <a:gd name="connsiteY1" fmla="*/ 0 h 4356894"/>
              <a:gd name="connsiteX2" fmla="*/ 12757150 w 12757150"/>
              <a:gd name="connsiteY2" fmla="*/ 4356894 h 4356894"/>
              <a:gd name="connsiteX3" fmla="*/ 2141420 w 12757150"/>
              <a:gd name="connsiteY3" fmla="*/ 4349750 h 4356894"/>
              <a:gd name="connsiteX4" fmla="*/ 1700212 w 12757150"/>
              <a:gd name="connsiteY4" fmla="*/ 4096544 h 4356894"/>
              <a:gd name="connsiteX5" fmla="*/ 0 w 12757150"/>
              <a:gd name="connsiteY5" fmla="*/ 4097455 h 4356894"/>
              <a:gd name="connsiteX6" fmla="*/ 6350 w 12757150"/>
              <a:gd name="connsiteY6" fmla="*/ 12700 h 4356894"/>
              <a:gd name="connsiteX0" fmla="*/ 5 w 12750805"/>
              <a:gd name="connsiteY0" fmla="*/ 12700 h 4356894"/>
              <a:gd name="connsiteX1" fmla="*/ 12748541 w 12750805"/>
              <a:gd name="connsiteY1" fmla="*/ 0 h 4356894"/>
              <a:gd name="connsiteX2" fmla="*/ 12750805 w 12750805"/>
              <a:gd name="connsiteY2" fmla="*/ 4356894 h 4356894"/>
              <a:gd name="connsiteX3" fmla="*/ 2135075 w 12750805"/>
              <a:gd name="connsiteY3" fmla="*/ 4349750 h 4356894"/>
              <a:gd name="connsiteX4" fmla="*/ 1693867 w 12750805"/>
              <a:gd name="connsiteY4" fmla="*/ 4096544 h 4356894"/>
              <a:gd name="connsiteX5" fmla="*/ 742955 w 12750805"/>
              <a:gd name="connsiteY5" fmla="*/ 4078405 h 4356894"/>
              <a:gd name="connsiteX6" fmla="*/ 5 w 12750805"/>
              <a:gd name="connsiteY6" fmla="*/ 12700 h 4356894"/>
              <a:gd name="connsiteX0" fmla="*/ 25400 w 12007850"/>
              <a:gd name="connsiteY0" fmla="*/ 88900 h 4356894"/>
              <a:gd name="connsiteX1" fmla="*/ 12005586 w 12007850"/>
              <a:gd name="connsiteY1" fmla="*/ 0 h 4356894"/>
              <a:gd name="connsiteX2" fmla="*/ 12007850 w 12007850"/>
              <a:gd name="connsiteY2" fmla="*/ 4356894 h 4356894"/>
              <a:gd name="connsiteX3" fmla="*/ 1392120 w 12007850"/>
              <a:gd name="connsiteY3" fmla="*/ 4349750 h 4356894"/>
              <a:gd name="connsiteX4" fmla="*/ 950912 w 12007850"/>
              <a:gd name="connsiteY4" fmla="*/ 4096544 h 4356894"/>
              <a:gd name="connsiteX5" fmla="*/ 0 w 12007850"/>
              <a:gd name="connsiteY5" fmla="*/ 4078405 h 4356894"/>
              <a:gd name="connsiteX6" fmla="*/ 25400 w 12007850"/>
              <a:gd name="connsiteY6" fmla="*/ 88900 h 4356894"/>
              <a:gd name="connsiteX0" fmla="*/ 15 w 12217415"/>
              <a:gd name="connsiteY0" fmla="*/ 0 h 4356894"/>
              <a:gd name="connsiteX1" fmla="*/ 12215151 w 12217415"/>
              <a:gd name="connsiteY1" fmla="*/ 0 h 4356894"/>
              <a:gd name="connsiteX2" fmla="*/ 12217415 w 12217415"/>
              <a:gd name="connsiteY2" fmla="*/ 4356894 h 4356894"/>
              <a:gd name="connsiteX3" fmla="*/ 1601685 w 12217415"/>
              <a:gd name="connsiteY3" fmla="*/ 4349750 h 4356894"/>
              <a:gd name="connsiteX4" fmla="*/ 1160477 w 12217415"/>
              <a:gd name="connsiteY4" fmla="*/ 4096544 h 4356894"/>
              <a:gd name="connsiteX5" fmla="*/ 209565 w 12217415"/>
              <a:gd name="connsiteY5" fmla="*/ 4078405 h 4356894"/>
              <a:gd name="connsiteX6" fmla="*/ 15 w 12217415"/>
              <a:gd name="connsiteY6" fmla="*/ 0 h 4356894"/>
              <a:gd name="connsiteX0" fmla="*/ 19050 w 12236450"/>
              <a:gd name="connsiteY0" fmla="*/ 0 h 4356894"/>
              <a:gd name="connsiteX1" fmla="*/ 12234186 w 12236450"/>
              <a:gd name="connsiteY1" fmla="*/ 0 h 4356894"/>
              <a:gd name="connsiteX2" fmla="*/ 12236450 w 12236450"/>
              <a:gd name="connsiteY2" fmla="*/ 4356894 h 4356894"/>
              <a:gd name="connsiteX3" fmla="*/ 1620720 w 12236450"/>
              <a:gd name="connsiteY3" fmla="*/ 4349750 h 4356894"/>
              <a:gd name="connsiteX4" fmla="*/ 1179512 w 12236450"/>
              <a:gd name="connsiteY4" fmla="*/ 4096544 h 4356894"/>
              <a:gd name="connsiteX5" fmla="*/ 0 w 12236450"/>
              <a:gd name="connsiteY5" fmla="*/ 4084755 h 4356894"/>
              <a:gd name="connsiteX6" fmla="*/ 19050 w 12236450"/>
              <a:gd name="connsiteY6" fmla="*/ 0 h 4356894"/>
              <a:gd name="connsiteX0" fmla="*/ 18 w 12217418"/>
              <a:gd name="connsiteY0" fmla="*/ 0 h 4356894"/>
              <a:gd name="connsiteX1" fmla="*/ 12215154 w 12217418"/>
              <a:gd name="connsiteY1" fmla="*/ 0 h 4356894"/>
              <a:gd name="connsiteX2" fmla="*/ 12217418 w 12217418"/>
              <a:gd name="connsiteY2" fmla="*/ 4356894 h 4356894"/>
              <a:gd name="connsiteX3" fmla="*/ 1601688 w 12217418"/>
              <a:gd name="connsiteY3" fmla="*/ 4349750 h 4356894"/>
              <a:gd name="connsiteX4" fmla="*/ 1160480 w 12217418"/>
              <a:gd name="connsiteY4" fmla="*/ 4096544 h 4356894"/>
              <a:gd name="connsiteX5" fmla="*/ 190518 w 12217418"/>
              <a:gd name="connsiteY5" fmla="*/ 4053005 h 4356894"/>
              <a:gd name="connsiteX6" fmla="*/ 18 w 12217418"/>
              <a:gd name="connsiteY6" fmla="*/ 0 h 4356894"/>
              <a:gd name="connsiteX0" fmla="*/ 611 w 12218011"/>
              <a:gd name="connsiteY0" fmla="*/ 0 h 4356894"/>
              <a:gd name="connsiteX1" fmla="*/ 12215747 w 12218011"/>
              <a:gd name="connsiteY1" fmla="*/ 0 h 4356894"/>
              <a:gd name="connsiteX2" fmla="*/ 12218011 w 12218011"/>
              <a:gd name="connsiteY2" fmla="*/ 4356894 h 4356894"/>
              <a:gd name="connsiteX3" fmla="*/ 1602281 w 12218011"/>
              <a:gd name="connsiteY3" fmla="*/ 4349750 h 4356894"/>
              <a:gd name="connsiteX4" fmla="*/ 1161073 w 12218011"/>
              <a:gd name="connsiteY4" fmla="*/ 4096544 h 4356894"/>
              <a:gd name="connsiteX5" fmla="*/ 611 w 12218011"/>
              <a:gd name="connsiteY5" fmla="*/ 4091105 h 4356894"/>
              <a:gd name="connsiteX6" fmla="*/ 611 w 12218011"/>
              <a:gd name="connsiteY6" fmla="*/ 0 h 435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8011" h="4356894">
                <a:moveTo>
                  <a:pt x="611" y="0"/>
                </a:moveTo>
                <a:lnTo>
                  <a:pt x="12215747" y="0"/>
                </a:lnTo>
                <a:cubicBezTo>
                  <a:pt x="12216502" y="1452298"/>
                  <a:pt x="12217256" y="2904596"/>
                  <a:pt x="12218011" y="4356894"/>
                </a:cubicBezTo>
                <a:lnTo>
                  <a:pt x="1602281" y="4349750"/>
                </a:lnTo>
                <a:lnTo>
                  <a:pt x="1161073" y="4096544"/>
                </a:lnTo>
                <a:lnTo>
                  <a:pt x="611" y="4091105"/>
                </a:lnTo>
                <a:cubicBezTo>
                  <a:pt x="2728" y="2726345"/>
                  <a:pt x="-1506" y="1364760"/>
                  <a:pt x="611" y="0"/>
                </a:cubicBezTo>
                <a:close/>
              </a:path>
            </a:pathLst>
          </a:custGeom>
          <a:solidFill>
            <a:srgbClr val="E6E6E6"/>
          </a:solidFill>
        </p:spPr>
        <p:txBody>
          <a:bodyPr wrap="none" anchor="ctr" anchorCtr="0">
            <a:noAutofit/>
          </a:bodyPr>
          <a:lstStyle>
            <a:lvl1pPr marL="0" indent="0" algn="ctr">
              <a:buNone/>
              <a:defRPr>
                <a:solidFill>
                  <a:srgbClr val="878787"/>
                </a:solidFill>
              </a:defRPr>
            </a:lvl1pPr>
          </a:lstStyle>
          <a:p>
            <a:endParaRPr lang="nl-NL"/>
          </a:p>
          <a:p>
            <a:endParaRPr lang="nl-NL"/>
          </a:p>
          <a:p>
            <a:r>
              <a:rPr lang="nl-NL"/>
              <a:t>Klik hier om een afbeelding te plaatsen.</a:t>
            </a:r>
          </a:p>
        </p:txBody>
      </p:sp>
      <p:sp>
        <p:nvSpPr>
          <p:cNvPr id="10" name="Rechthoek 17">
            <a:extLst>
              <a:ext uri="{FF2B5EF4-FFF2-40B4-BE49-F238E27FC236}">
                <a16:creationId xmlns:a16="http://schemas.microsoft.com/office/drawing/2014/main" id="{1D69FC47-3D0E-4390-95FF-24B6F50C341A}"/>
              </a:ext>
            </a:extLst>
          </p:cNvPr>
          <p:cNvSpPr/>
          <p:nvPr userDrawn="1"/>
        </p:nvSpPr>
        <p:spPr>
          <a:xfrm flipH="1">
            <a:off x="-20882" y="4064794"/>
            <a:ext cx="12250736" cy="2805906"/>
          </a:xfrm>
          <a:custGeom>
            <a:avLst/>
            <a:gdLst>
              <a:gd name="connsiteX0" fmla="*/ 0 w 12192000"/>
              <a:gd name="connsiteY0" fmla="*/ 0 h 279400"/>
              <a:gd name="connsiteX1" fmla="*/ 12192000 w 12192000"/>
              <a:gd name="connsiteY1" fmla="*/ 0 h 279400"/>
              <a:gd name="connsiteX2" fmla="*/ 12192000 w 12192000"/>
              <a:gd name="connsiteY2" fmla="*/ 279400 h 279400"/>
              <a:gd name="connsiteX3" fmla="*/ 0 w 12192000"/>
              <a:gd name="connsiteY3" fmla="*/ 279400 h 279400"/>
              <a:gd name="connsiteX4" fmla="*/ 0 w 12192000"/>
              <a:gd name="connsiteY4" fmla="*/ 0 h 279400"/>
              <a:gd name="connsiteX0" fmla="*/ 0 w 12192000"/>
              <a:gd name="connsiteY0" fmla="*/ 1587 h 280987"/>
              <a:gd name="connsiteX1" fmla="*/ 9060656 w 12192000"/>
              <a:gd name="connsiteY1" fmla="*/ 0 h 280987"/>
              <a:gd name="connsiteX2" fmla="*/ 12192000 w 12192000"/>
              <a:gd name="connsiteY2" fmla="*/ 1587 h 280987"/>
              <a:gd name="connsiteX3" fmla="*/ 12192000 w 12192000"/>
              <a:gd name="connsiteY3" fmla="*/ 280987 h 280987"/>
              <a:gd name="connsiteX4" fmla="*/ 0 w 12192000"/>
              <a:gd name="connsiteY4" fmla="*/ 280987 h 280987"/>
              <a:gd name="connsiteX5" fmla="*/ 0 w 12192000"/>
              <a:gd name="connsiteY5" fmla="*/ 1587 h 280987"/>
              <a:gd name="connsiteX0" fmla="*/ 0 w 12192000"/>
              <a:gd name="connsiteY0" fmla="*/ 1587 h 280987"/>
              <a:gd name="connsiteX1" fmla="*/ 9060656 w 12192000"/>
              <a:gd name="connsiteY1" fmla="*/ 0 h 280987"/>
              <a:gd name="connsiteX2" fmla="*/ 9525000 w 12192000"/>
              <a:gd name="connsiteY2" fmla="*/ 2382 h 280987"/>
              <a:gd name="connsiteX3" fmla="*/ 12192000 w 12192000"/>
              <a:gd name="connsiteY3" fmla="*/ 1587 h 280987"/>
              <a:gd name="connsiteX4" fmla="*/ 12192000 w 12192000"/>
              <a:gd name="connsiteY4" fmla="*/ 280987 h 280987"/>
              <a:gd name="connsiteX5" fmla="*/ 0 w 12192000"/>
              <a:gd name="connsiteY5" fmla="*/ 280987 h 280987"/>
              <a:gd name="connsiteX6" fmla="*/ 0 w 12192000"/>
              <a:gd name="connsiteY6" fmla="*/ 1587 h 280987"/>
              <a:gd name="connsiteX0" fmla="*/ 0 w 12192000"/>
              <a:gd name="connsiteY0" fmla="*/ 261142 h 540542"/>
              <a:gd name="connsiteX1" fmla="*/ 9060656 w 12192000"/>
              <a:gd name="connsiteY1" fmla="*/ 259555 h 540542"/>
              <a:gd name="connsiteX2" fmla="*/ 9525000 w 12192000"/>
              <a:gd name="connsiteY2" fmla="*/ 0 h 540542"/>
              <a:gd name="connsiteX3" fmla="*/ 12192000 w 12192000"/>
              <a:gd name="connsiteY3" fmla="*/ 261142 h 540542"/>
              <a:gd name="connsiteX4" fmla="*/ 12192000 w 12192000"/>
              <a:gd name="connsiteY4" fmla="*/ 540542 h 540542"/>
              <a:gd name="connsiteX5" fmla="*/ 0 w 12192000"/>
              <a:gd name="connsiteY5" fmla="*/ 540542 h 540542"/>
              <a:gd name="connsiteX6" fmla="*/ 0 w 12192000"/>
              <a:gd name="connsiteY6" fmla="*/ 261142 h 540542"/>
              <a:gd name="connsiteX0" fmla="*/ 0 w 12194381"/>
              <a:gd name="connsiteY0" fmla="*/ 261142 h 540542"/>
              <a:gd name="connsiteX1" fmla="*/ 9060656 w 12194381"/>
              <a:gd name="connsiteY1" fmla="*/ 259555 h 540542"/>
              <a:gd name="connsiteX2" fmla="*/ 9525000 w 12194381"/>
              <a:gd name="connsiteY2" fmla="*/ 0 h 540542"/>
              <a:gd name="connsiteX3" fmla="*/ 12194381 w 12194381"/>
              <a:gd name="connsiteY3" fmla="*/ 1586 h 540542"/>
              <a:gd name="connsiteX4" fmla="*/ 12192000 w 12194381"/>
              <a:gd name="connsiteY4" fmla="*/ 540542 h 540542"/>
              <a:gd name="connsiteX5" fmla="*/ 0 w 12194381"/>
              <a:gd name="connsiteY5" fmla="*/ 540542 h 540542"/>
              <a:gd name="connsiteX6" fmla="*/ 0 w 12194381"/>
              <a:gd name="connsiteY6" fmla="*/ 261142 h 540542"/>
              <a:gd name="connsiteX0" fmla="*/ 0 w 12194381"/>
              <a:gd name="connsiteY0" fmla="*/ 261142 h 540542"/>
              <a:gd name="connsiteX1" fmla="*/ 9060656 w 12194381"/>
              <a:gd name="connsiteY1" fmla="*/ 259555 h 540542"/>
              <a:gd name="connsiteX2" fmla="*/ 9525000 w 12194381"/>
              <a:gd name="connsiteY2" fmla="*/ 0 h 540542"/>
              <a:gd name="connsiteX3" fmla="*/ 12194381 w 12194381"/>
              <a:gd name="connsiteY3" fmla="*/ 1586 h 540542"/>
              <a:gd name="connsiteX4" fmla="*/ 11209020 w 12194381"/>
              <a:gd name="connsiteY4" fmla="*/ 540542 h 540542"/>
              <a:gd name="connsiteX5" fmla="*/ 0 w 12194381"/>
              <a:gd name="connsiteY5" fmla="*/ 540542 h 540542"/>
              <a:gd name="connsiteX6" fmla="*/ 0 w 12194381"/>
              <a:gd name="connsiteY6" fmla="*/ 261142 h 540542"/>
              <a:gd name="connsiteX0" fmla="*/ 0 w 11209044"/>
              <a:gd name="connsiteY0" fmla="*/ 261142 h 540542"/>
              <a:gd name="connsiteX1" fmla="*/ 9060656 w 11209044"/>
              <a:gd name="connsiteY1" fmla="*/ 259555 h 540542"/>
              <a:gd name="connsiteX2" fmla="*/ 9525000 w 11209044"/>
              <a:gd name="connsiteY2" fmla="*/ 0 h 540542"/>
              <a:gd name="connsiteX3" fmla="*/ 11191875 w 11209044"/>
              <a:gd name="connsiteY3" fmla="*/ 1586 h 540542"/>
              <a:gd name="connsiteX4" fmla="*/ 11209020 w 11209044"/>
              <a:gd name="connsiteY4" fmla="*/ 540542 h 540542"/>
              <a:gd name="connsiteX5" fmla="*/ 0 w 11209044"/>
              <a:gd name="connsiteY5" fmla="*/ 540542 h 540542"/>
              <a:gd name="connsiteX6" fmla="*/ 0 w 11209044"/>
              <a:gd name="connsiteY6" fmla="*/ 261142 h 540542"/>
              <a:gd name="connsiteX0" fmla="*/ 0 w 11194827"/>
              <a:gd name="connsiteY0" fmla="*/ 261142 h 540542"/>
              <a:gd name="connsiteX1" fmla="*/ 9060656 w 11194827"/>
              <a:gd name="connsiteY1" fmla="*/ 259555 h 540542"/>
              <a:gd name="connsiteX2" fmla="*/ 9525000 w 11194827"/>
              <a:gd name="connsiteY2" fmla="*/ 0 h 540542"/>
              <a:gd name="connsiteX3" fmla="*/ 11191875 w 11194827"/>
              <a:gd name="connsiteY3" fmla="*/ 1586 h 540542"/>
              <a:gd name="connsiteX4" fmla="*/ 11194732 w 11194827"/>
              <a:gd name="connsiteY4" fmla="*/ 540542 h 540542"/>
              <a:gd name="connsiteX5" fmla="*/ 0 w 11194827"/>
              <a:gd name="connsiteY5" fmla="*/ 540542 h 540542"/>
              <a:gd name="connsiteX6" fmla="*/ 0 w 11194827"/>
              <a:gd name="connsiteY6" fmla="*/ 261142 h 540542"/>
              <a:gd name="connsiteX0" fmla="*/ 0 w 11196637"/>
              <a:gd name="connsiteY0" fmla="*/ 261142 h 540542"/>
              <a:gd name="connsiteX1" fmla="*/ 9060656 w 11196637"/>
              <a:gd name="connsiteY1" fmla="*/ 259555 h 540542"/>
              <a:gd name="connsiteX2" fmla="*/ 9525000 w 11196637"/>
              <a:gd name="connsiteY2" fmla="*/ 0 h 540542"/>
              <a:gd name="connsiteX3" fmla="*/ 11196637 w 11196637"/>
              <a:gd name="connsiteY3" fmla="*/ 1586 h 540542"/>
              <a:gd name="connsiteX4" fmla="*/ 11194732 w 11196637"/>
              <a:gd name="connsiteY4" fmla="*/ 540542 h 540542"/>
              <a:gd name="connsiteX5" fmla="*/ 0 w 11196637"/>
              <a:gd name="connsiteY5" fmla="*/ 540542 h 540542"/>
              <a:gd name="connsiteX6" fmla="*/ 0 w 11196637"/>
              <a:gd name="connsiteY6" fmla="*/ 261142 h 540542"/>
              <a:gd name="connsiteX0" fmla="*/ 0 w 12206287"/>
              <a:gd name="connsiteY0" fmla="*/ 263523 h 540542"/>
              <a:gd name="connsiteX1" fmla="*/ 10070306 w 12206287"/>
              <a:gd name="connsiteY1" fmla="*/ 259555 h 540542"/>
              <a:gd name="connsiteX2" fmla="*/ 10534650 w 12206287"/>
              <a:gd name="connsiteY2" fmla="*/ 0 h 540542"/>
              <a:gd name="connsiteX3" fmla="*/ 12206287 w 12206287"/>
              <a:gd name="connsiteY3" fmla="*/ 1586 h 540542"/>
              <a:gd name="connsiteX4" fmla="*/ 12204382 w 12206287"/>
              <a:gd name="connsiteY4" fmla="*/ 540542 h 540542"/>
              <a:gd name="connsiteX5" fmla="*/ 1009650 w 12206287"/>
              <a:gd name="connsiteY5" fmla="*/ 540542 h 540542"/>
              <a:gd name="connsiteX6" fmla="*/ 0 w 12206287"/>
              <a:gd name="connsiteY6" fmla="*/ 263523 h 540542"/>
              <a:gd name="connsiteX0" fmla="*/ 0 w 12206287"/>
              <a:gd name="connsiteY0" fmla="*/ 263523 h 540542"/>
              <a:gd name="connsiteX1" fmla="*/ 10070306 w 12206287"/>
              <a:gd name="connsiteY1" fmla="*/ 259555 h 540542"/>
              <a:gd name="connsiteX2" fmla="*/ 10534650 w 12206287"/>
              <a:gd name="connsiteY2" fmla="*/ 0 h 540542"/>
              <a:gd name="connsiteX3" fmla="*/ 12206287 w 12206287"/>
              <a:gd name="connsiteY3" fmla="*/ 1586 h 540542"/>
              <a:gd name="connsiteX4" fmla="*/ 12204382 w 12206287"/>
              <a:gd name="connsiteY4" fmla="*/ 540542 h 540542"/>
              <a:gd name="connsiteX5" fmla="*/ 2381 w 12206287"/>
              <a:gd name="connsiteY5" fmla="*/ 540542 h 540542"/>
              <a:gd name="connsiteX6" fmla="*/ 0 w 12206287"/>
              <a:gd name="connsiteY6" fmla="*/ 263523 h 540542"/>
              <a:gd name="connsiteX0" fmla="*/ 4046 w 12210333"/>
              <a:gd name="connsiteY0" fmla="*/ 263523 h 2788442"/>
              <a:gd name="connsiteX1" fmla="*/ 10074352 w 12210333"/>
              <a:gd name="connsiteY1" fmla="*/ 259555 h 2788442"/>
              <a:gd name="connsiteX2" fmla="*/ 10538696 w 12210333"/>
              <a:gd name="connsiteY2" fmla="*/ 0 h 2788442"/>
              <a:gd name="connsiteX3" fmla="*/ 12210333 w 12210333"/>
              <a:gd name="connsiteY3" fmla="*/ 1586 h 2788442"/>
              <a:gd name="connsiteX4" fmla="*/ 12208428 w 12210333"/>
              <a:gd name="connsiteY4" fmla="*/ 540542 h 2788442"/>
              <a:gd name="connsiteX5" fmla="*/ 77 w 12210333"/>
              <a:gd name="connsiteY5" fmla="*/ 2788442 h 2788442"/>
              <a:gd name="connsiteX6" fmla="*/ 4046 w 12210333"/>
              <a:gd name="connsiteY6" fmla="*/ 263523 h 2788442"/>
              <a:gd name="connsiteX0" fmla="*/ 4046 w 12214850"/>
              <a:gd name="connsiteY0" fmla="*/ 263523 h 2788442"/>
              <a:gd name="connsiteX1" fmla="*/ 10074352 w 12214850"/>
              <a:gd name="connsiteY1" fmla="*/ 259555 h 2788442"/>
              <a:gd name="connsiteX2" fmla="*/ 10538696 w 12214850"/>
              <a:gd name="connsiteY2" fmla="*/ 0 h 2788442"/>
              <a:gd name="connsiteX3" fmla="*/ 12210333 w 12214850"/>
              <a:gd name="connsiteY3" fmla="*/ 1586 h 2788442"/>
              <a:gd name="connsiteX4" fmla="*/ 12214778 w 12214850"/>
              <a:gd name="connsiteY4" fmla="*/ 2782092 h 2788442"/>
              <a:gd name="connsiteX5" fmla="*/ 77 w 12214850"/>
              <a:gd name="connsiteY5" fmla="*/ 2788442 h 2788442"/>
              <a:gd name="connsiteX6" fmla="*/ 4046 w 12214850"/>
              <a:gd name="connsiteY6" fmla="*/ 263523 h 2788442"/>
              <a:gd name="connsiteX0" fmla="*/ 4046 w 12214778"/>
              <a:gd name="connsiteY0" fmla="*/ 263523 h 2788442"/>
              <a:gd name="connsiteX1" fmla="*/ 10074352 w 12214778"/>
              <a:gd name="connsiteY1" fmla="*/ 259555 h 2788442"/>
              <a:gd name="connsiteX2" fmla="*/ 10538696 w 12214778"/>
              <a:gd name="connsiteY2" fmla="*/ 0 h 2788442"/>
              <a:gd name="connsiteX3" fmla="*/ 11683283 w 12214778"/>
              <a:gd name="connsiteY3" fmla="*/ 7936 h 2788442"/>
              <a:gd name="connsiteX4" fmla="*/ 12214778 w 12214778"/>
              <a:gd name="connsiteY4" fmla="*/ 2782092 h 2788442"/>
              <a:gd name="connsiteX5" fmla="*/ 77 w 12214778"/>
              <a:gd name="connsiteY5" fmla="*/ 2788442 h 2788442"/>
              <a:gd name="connsiteX6" fmla="*/ 4046 w 12214778"/>
              <a:gd name="connsiteY6" fmla="*/ 263523 h 2788442"/>
              <a:gd name="connsiteX0" fmla="*/ 4046 w 11683283"/>
              <a:gd name="connsiteY0" fmla="*/ 263523 h 2788442"/>
              <a:gd name="connsiteX1" fmla="*/ 10074352 w 11683283"/>
              <a:gd name="connsiteY1" fmla="*/ 259555 h 2788442"/>
              <a:gd name="connsiteX2" fmla="*/ 10538696 w 11683283"/>
              <a:gd name="connsiteY2" fmla="*/ 0 h 2788442"/>
              <a:gd name="connsiteX3" fmla="*/ 11683283 w 11683283"/>
              <a:gd name="connsiteY3" fmla="*/ 7936 h 2788442"/>
              <a:gd name="connsiteX4" fmla="*/ 11281328 w 11683283"/>
              <a:gd name="connsiteY4" fmla="*/ 2604292 h 2788442"/>
              <a:gd name="connsiteX5" fmla="*/ 77 w 11683283"/>
              <a:gd name="connsiteY5" fmla="*/ 2788442 h 2788442"/>
              <a:gd name="connsiteX6" fmla="*/ 4046 w 11683283"/>
              <a:gd name="connsiteY6" fmla="*/ 263523 h 2788442"/>
              <a:gd name="connsiteX0" fmla="*/ 4046 w 11683283"/>
              <a:gd name="connsiteY0" fmla="*/ 263523 h 2788442"/>
              <a:gd name="connsiteX1" fmla="*/ 10074352 w 11683283"/>
              <a:gd name="connsiteY1" fmla="*/ 259555 h 2788442"/>
              <a:gd name="connsiteX2" fmla="*/ 10538696 w 11683283"/>
              <a:gd name="connsiteY2" fmla="*/ 0 h 2788442"/>
              <a:gd name="connsiteX3" fmla="*/ 11683283 w 11683283"/>
              <a:gd name="connsiteY3" fmla="*/ 7936 h 2788442"/>
              <a:gd name="connsiteX4" fmla="*/ 11675028 w 11683283"/>
              <a:gd name="connsiteY4" fmla="*/ 2782092 h 2788442"/>
              <a:gd name="connsiteX5" fmla="*/ 77 w 11683283"/>
              <a:gd name="connsiteY5" fmla="*/ 2788442 h 2788442"/>
              <a:gd name="connsiteX6" fmla="*/ 4046 w 11683283"/>
              <a:gd name="connsiteY6" fmla="*/ 263523 h 2788442"/>
              <a:gd name="connsiteX0" fmla="*/ 4046 w 11689633"/>
              <a:gd name="connsiteY0" fmla="*/ 263523 h 2788442"/>
              <a:gd name="connsiteX1" fmla="*/ 10074352 w 11689633"/>
              <a:gd name="connsiteY1" fmla="*/ 259555 h 2788442"/>
              <a:gd name="connsiteX2" fmla="*/ 10538696 w 11689633"/>
              <a:gd name="connsiteY2" fmla="*/ 0 h 2788442"/>
              <a:gd name="connsiteX3" fmla="*/ 11689633 w 11689633"/>
              <a:gd name="connsiteY3" fmla="*/ 1586 h 2788442"/>
              <a:gd name="connsiteX4" fmla="*/ 11675028 w 11689633"/>
              <a:gd name="connsiteY4" fmla="*/ 2782092 h 2788442"/>
              <a:gd name="connsiteX5" fmla="*/ 77 w 11689633"/>
              <a:gd name="connsiteY5" fmla="*/ 2788442 h 2788442"/>
              <a:gd name="connsiteX6" fmla="*/ 4046 w 11689633"/>
              <a:gd name="connsiteY6" fmla="*/ 263523 h 2788442"/>
              <a:gd name="connsiteX0" fmla="*/ 4046 w 11689633"/>
              <a:gd name="connsiteY0" fmla="*/ 263523 h 2788442"/>
              <a:gd name="connsiteX1" fmla="*/ 10074352 w 11689633"/>
              <a:gd name="connsiteY1" fmla="*/ 259555 h 2788442"/>
              <a:gd name="connsiteX2" fmla="*/ 10538696 w 11689633"/>
              <a:gd name="connsiteY2" fmla="*/ 0 h 2788442"/>
              <a:gd name="connsiteX3" fmla="*/ 11689633 w 11689633"/>
              <a:gd name="connsiteY3" fmla="*/ 1586 h 2788442"/>
              <a:gd name="connsiteX4" fmla="*/ 11675028 w 11689633"/>
              <a:gd name="connsiteY4" fmla="*/ 2782092 h 2788442"/>
              <a:gd name="connsiteX5" fmla="*/ 77 w 11689633"/>
              <a:gd name="connsiteY5" fmla="*/ 2788442 h 2788442"/>
              <a:gd name="connsiteX6" fmla="*/ 4046 w 11689633"/>
              <a:gd name="connsiteY6" fmla="*/ 263523 h 2788442"/>
              <a:gd name="connsiteX0" fmla="*/ 4046 w 11689633"/>
              <a:gd name="connsiteY0" fmla="*/ 268287 h 2793206"/>
              <a:gd name="connsiteX1" fmla="*/ 10074352 w 11689633"/>
              <a:gd name="connsiteY1" fmla="*/ 264319 h 2793206"/>
              <a:gd name="connsiteX2" fmla="*/ 10538696 w 11689633"/>
              <a:gd name="connsiteY2" fmla="*/ 4764 h 2793206"/>
              <a:gd name="connsiteX3" fmla="*/ 11689633 w 11689633"/>
              <a:gd name="connsiteY3" fmla="*/ 0 h 2793206"/>
              <a:gd name="connsiteX4" fmla="*/ 11675028 w 11689633"/>
              <a:gd name="connsiteY4" fmla="*/ 2786856 h 2793206"/>
              <a:gd name="connsiteX5" fmla="*/ 77 w 11689633"/>
              <a:gd name="connsiteY5" fmla="*/ 2793206 h 2793206"/>
              <a:gd name="connsiteX6" fmla="*/ 4046 w 11689633"/>
              <a:gd name="connsiteY6" fmla="*/ 268287 h 2793206"/>
              <a:gd name="connsiteX0" fmla="*/ 0 w 12250737"/>
              <a:gd name="connsiteY0" fmla="*/ 268287 h 2793206"/>
              <a:gd name="connsiteX1" fmla="*/ 10635456 w 12250737"/>
              <a:gd name="connsiteY1" fmla="*/ 264319 h 2793206"/>
              <a:gd name="connsiteX2" fmla="*/ 11099800 w 12250737"/>
              <a:gd name="connsiteY2" fmla="*/ 4764 h 2793206"/>
              <a:gd name="connsiteX3" fmla="*/ 12250737 w 12250737"/>
              <a:gd name="connsiteY3" fmla="*/ 0 h 2793206"/>
              <a:gd name="connsiteX4" fmla="*/ 12236132 w 12250737"/>
              <a:gd name="connsiteY4" fmla="*/ 2786856 h 2793206"/>
              <a:gd name="connsiteX5" fmla="*/ 561181 w 12250737"/>
              <a:gd name="connsiteY5" fmla="*/ 2793206 h 2793206"/>
              <a:gd name="connsiteX6" fmla="*/ 0 w 12250737"/>
              <a:gd name="connsiteY6" fmla="*/ 268287 h 2793206"/>
              <a:gd name="connsiteX0" fmla="*/ 0 w 12250737"/>
              <a:gd name="connsiteY0" fmla="*/ 268287 h 2805906"/>
              <a:gd name="connsiteX1" fmla="*/ 10635456 w 12250737"/>
              <a:gd name="connsiteY1" fmla="*/ 264319 h 2805906"/>
              <a:gd name="connsiteX2" fmla="*/ 11099800 w 12250737"/>
              <a:gd name="connsiteY2" fmla="*/ 4764 h 2805906"/>
              <a:gd name="connsiteX3" fmla="*/ 12250737 w 12250737"/>
              <a:gd name="connsiteY3" fmla="*/ 0 h 2805906"/>
              <a:gd name="connsiteX4" fmla="*/ 12236132 w 12250737"/>
              <a:gd name="connsiteY4" fmla="*/ 2786856 h 2805906"/>
              <a:gd name="connsiteX5" fmla="*/ 15081 w 12250737"/>
              <a:gd name="connsiteY5" fmla="*/ 2805906 h 2805906"/>
              <a:gd name="connsiteX6" fmla="*/ 0 w 12250737"/>
              <a:gd name="connsiteY6" fmla="*/ 268287 h 280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0737" h="2805906">
                <a:moveTo>
                  <a:pt x="0" y="268287"/>
                </a:moveTo>
                <a:lnTo>
                  <a:pt x="10635456" y="264319"/>
                </a:lnTo>
                <a:lnTo>
                  <a:pt x="11099800" y="4764"/>
                </a:lnTo>
                <a:lnTo>
                  <a:pt x="12250737" y="0"/>
                </a:lnTo>
                <a:cubicBezTo>
                  <a:pt x="12249943" y="179652"/>
                  <a:pt x="12236926" y="2607204"/>
                  <a:pt x="12236132" y="2786856"/>
                </a:cubicBezTo>
                <a:lnTo>
                  <a:pt x="15081" y="2805906"/>
                </a:lnTo>
                <a:cubicBezTo>
                  <a:pt x="14287" y="2713566"/>
                  <a:pt x="794" y="360627"/>
                  <a:pt x="0" y="268287"/>
                </a:cubicBezTo>
                <a:close/>
              </a:path>
            </a:pathLst>
          </a:custGeom>
          <a:solidFill>
            <a:srgbClr val="FD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latin typeface="Corbel" panose="020B0503020204020204" pitchFamily="34" charset="0"/>
            </a:endParaRPr>
          </a:p>
        </p:txBody>
      </p:sp>
      <p:sp>
        <p:nvSpPr>
          <p:cNvPr id="2" name="Titel 1">
            <a:extLst>
              <a:ext uri="{FF2B5EF4-FFF2-40B4-BE49-F238E27FC236}">
                <a16:creationId xmlns:a16="http://schemas.microsoft.com/office/drawing/2014/main" id="{F235861A-8E86-4619-8D5D-7057DAD8A7C2}"/>
              </a:ext>
            </a:extLst>
          </p:cNvPr>
          <p:cNvSpPr>
            <a:spLocks noGrp="1"/>
          </p:cNvSpPr>
          <p:nvPr>
            <p:ph type="ctrTitle" hasCustomPrompt="1"/>
          </p:nvPr>
        </p:nvSpPr>
        <p:spPr>
          <a:xfrm>
            <a:off x="1361679" y="4755705"/>
            <a:ext cx="9367282" cy="1337281"/>
          </a:xfrm>
        </p:spPr>
        <p:txBody>
          <a:bodyPr wrap="square" lIns="0" tIns="0" rIns="0" bIns="0" anchor="ctr" anchorCtr="0">
            <a:noAutofit/>
          </a:bodyPr>
          <a:lstStyle>
            <a:lvl1pPr algn="l">
              <a:lnSpc>
                <a:spcPct val="90000"/>
              </a:lnSpc>
              <a:defRPr sz="4599"/>
            </a:lvl1pPr>
          </a:lstStyle>
          <a:p>
            <a:r>
              <a:rPr lang="nl-NL"/>
              <a:t>Klik om de titel te bewerken.</a:t>
            </a:r>
          </a:p>
        </p:txBody>
      </p:sp>
      <p:sp>
        <p:nvSpPr>
          <p:cNvPr id="8" name="Ondertitel 2">
            <a:extLst>
              <a:ext uri="{FF2B5EF4-FFF2-40B4-BE49-F238E27FC236}">
                <a16:creationId xmlns:a16="http://schemas.microsoft.com/office/drawing/2014/main" id="{63D6DE15-5925-4E6D-BF4E-115F90808D2C}"/>
              </a:ext>
            </a:extLst>
          </p:cNvPr>
          <p:cNvSpPr>
            <a:spLocks noGrp="1"/>
          </p:cNvSpPr>
          <p:nvPr>
            <p:ph type="subTitle" idx="1" hasCustomPrompt="1"/>
          </p:nvPr>
        </p:nvSpPr>
        <p:spPr>
          <a:xfrm>
            <a:off x="2927411" y="6437339"/>
            <a:ext cx="6471761" cy="269478"/>
          </a:xfrm>
        </p:spPr>
        <p:txBody>
          <a:bodyPr>
            <a:noAutofit/>
          </a:bodyPr>
          <a:lstStyle>
            <a:lvl1pPr marL="0" indent="0" algn="l">
              <a:buNone/>
              <a:defRPr sz="1200" cap="none" baseline="0">
                <a:solidFill>
                  <a:srgbClr val="878787"/>
                </a:solidFill>
                <a:latin typeface="Arial" panose="020B0604020202020204" pitchFamily="34" charset="0"/>
                <a:cs typeface="Arial" panose="020B060402020202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 om het bijschrift te bewerken.</a:t>
            </a:r>
          </a:p>
        </p:txBody>
      </p:sp>
      <p:sp>
        <p:nvSpPr>
          <p:cNvPr id="9" name="Tijdelijke aanduiding voor datum 3">
            <a:extLst>
              <a:ext uri="{FF2B5EF4-FFF2-40B4-BE49-F238E27FC236}">
                <a16:creationId xmlns:a16="http://schemas.microsoft.com/office/drawing/2014/main" id="{F922324C-71D9-484C-A586-1ECA24DABAA6}"/>
              </a:ext>
            </a:extLst>
          </p:cNvPr>
          <p:cNvSpPr>
            <a:spLocks noGrp="1"/>
          </p:cNvSpPr>
          <p:nvPr>
            <p:ph type="dt" sz="half" idx="10"/>
          </p:nvPr>
        </p:nvSpPr>
        <p:spPr>
          <a:xfrm>
            <a:off x="1343421" y="6501687"/>
            <a:ext cx="1355330" cy="208667"/>
          </a:xfrm>
        </p:spPr>
        <p:txBody>
          <a:bodyPr anchor="ctr" anchorCtr="0"/>
          <a:lstStyle>
            <a:lvl1pPr algn="ctr">
              <a:defRPr sz="1000" b="0" baseline="0"/>
            </a:lvl1pPr>
          </a:lstStyle>
          <a:p>
            <a:r>
              <a:rPr lang="nl-NL"/>
              <a:t>8 FEBRUARY 2018</a:t>
            </a:r>
            <a:endParaRPr lang="nl-NL" sz="1200"/>
          </a:p>
        </p:txBody>
      </p:sp>
      <p:cxnSp>
        <p:nvCxnSpPr>
          <p:cNvPr id="11" name="Rechte verbindingslijn 10">
            <a:extLst>
              <a:ext uri="{FF2B5EF4-FFF2-40B4-BE49-F238E27FC236}">
                <a16:creationId xmlns:a16="http://schemas.microsoft.com/office/drawing/2014/main" id="{F87B0DD2-BBD7-44AA-A698-7691C73C3E78}"/>
              </a:ext>
            </a:extLst>
          </p:cNvPr>
          <p:cNvCxnSpPr/>
          <p:nvPr userDrawn="1"/>
        </p:nvCxnSpPr>
        <p:spPr>
          <a:xfrm>
            <a:off x="2780664" y="6558610"/>
            <a:ext cx="0" cy="102394"/>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grpSp>
        <p:nvGrpSpPr>
          <p:cNvPr id="4" name="Groep 3">
            <a:extLst>
              <a:ext uri="{FF2B5EF4-FFF2-40B4-BE49-F238E27FC236}">
                <a16:creationId xmlns:a16="http://schemas.microsoft.com/office/drawing/2014/main" id="{F8C831F2-98BD-413D-B2E3-988E22FF5D21}"/>
              </a:ext>
            </a:extLst>
          </p:cNvPr>
          <p:cNvGrpSpPr/>
          <p:nvPr userDrawn="1"/>
        </p:nvGrpSpPr>
        <p:grpSpPr>
          <a:xfrm>
            <a:off x="12567071" y="163414"/>
            <a:ext cx="3064812" cy="6487916"/>
            <a:chOff x="12567071" y="163414"/>
            <a:chExt cx="3064812" cy="6487916"/>
          </a:xfrm>
        </p:grpSpPr>
        <p:sp>
          <p:nvSpPr>
            <p:cNvPr id="13" name="Tekstvak 33">
              <a:extLst>
                <a:ext uri="{FF2B5EF4-FFF2-40B4-BE49-F238E27FC236}">
                  <a16:creationId xmlns:a16="http://schemas.microsoft.com/office/drawing/2014/main" id="{FE48389B-8D0C-42DF-97F0-39FD70ECBF75}"/>
                </a:ext>
              </a:extLst>
            </p:cNvPr>
            <p:cNvSpPr txBox="1"/>
            <p:nvPr userDrawn="1"/>
          </p:nvSpPr>
          <p:spPr>
            <a:xfrm>
              <a:off x="12740881" y="1191000"/>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t>Klik op het icoontje om een nieuwe afbeelding in te voegen.</a:t>
              </a:r>
              <a:endPar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endParaRPr>
            </a:p>
          </p:txBody>
        </p:sp>
        <p:sp>
          <p:nvSpPr>
            <p:cNvPr id="14" name="Tekstvak 33">
              <a:extLst>
                <a:ext uri="{FF2B5EF4-FFF2-40B4-BE49-F238E27FC236}">
                  <a16:creationId xmlns:a16="http://schemas.microsoft.com/office/drawing/2014/main" id="{F31CA5EE-D350-4F3E-A862-81A08B161DA1}"/>
                </a:ext>
              </a:extLst>
            </p:cNvPr>
            <p:cNvSpPr txBox="1"/>
            <p:nvPr userDrawn="1"/>
          </p:nvSpPr>
          <p:spPr>
            <a:xfrm>
              <a:off x="12740881" y="3330384"/>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t>Zoek en selecteer de gewenste afbeelding. </a:t>
              </a:r>
              <a:br>
                <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t>Klik op </a:t>
              </a:r>
              <a:r>
                <a:rPr kumimoji="0" lang="en-US" sz="1400" b="1" i="0" u="none" strike="noStrike" kern="0" cap="none" spc="0" normalizeH="0" baseline="0" noProof="0">
                  <a:ln>
                    <a:noFill/>
                  </a:ln>
                  <a:solidFill>
                    <a:schemeClr val="accent6"/>
                  </a:solidFill>
                  <a:effectLst/>
                  <a:uLnTx/>
                  <a:uFillTx/>
                  <a:latin typeface="Corbel" panose="020B0503020204020204" pitchFamily="34" charset="0"/>
                  <a:ea typeface="Tahoma" pitchFamily="34" charset="0"/>
                  <a:cs typeface="Arial" pitchFamily="34" charset="0"/>
                </a:rPr>
                <a:t>´Invoegen´</a:t>
              </a:r>
              <a:endParaRPr kumimoji="0" lang="nl-NL" sz="1400" b="1" i="0" u="none" strike="noStrike" kern="0" cap="none" spc="0" normalizeH="0" baseline="0" noProof="0">
                <a:ln>
                  <a:noFill/>
                </a:ln>
                <a:solidFill>
                  <a:schemeClr val="accent6"/>
                </a:solidFill>
                <a:effectLst/>
                <a:uLnTx/>
                <a:uFillTx/>
                <a:latin typeface="Corbel" panose="020B0503020204020204" pitchFamily="34" charset="0"/>
                <a:ea typeface="Tahoma" pitchFamily="34" charset="0"/>
                <a:cs typeface="Arial" pitchFamily="34" charset="0"/>
              </a:endParaRPr>
            </a:p>
          </p:txBody>
        </p:sp>
        <p:sp>
          <p:nvSpPr>
            <p:cNvPr id="15" name="Ovaal 14">
              <a:extLst>
                <a:ext uri="{FF2B5EF4-FFF2-40B4-BE49-F238E27FC236}">
                  <a16:creationId xmlns:a16="http://schemas.microsoft.com/office/drawing/2014/main" id="{942DF323-D2B4-4065-A747-49FEA029A8DC}"/>
                </a:ext>
              </a:extLst>
            </p:cNvPr>
            <p:cNvSpPr/>
            <p:nvPr userDrawn="1"/>
          </p:nvSpPr>
          <p:spPr>
            <a:xfrm>
              <a:off x="12697865" y="694723"/>
              <a:ext cx="401538" cy="401538"/>
            </a:xfrm>
            <a:prstGeom prst="ellipse">
              <a:avLst/>
            </a:prstGeom>
            <a:solidFill>
              <a:schemeClr val="accent6"/>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1</a:t>
              </a:r>
            </a:p>
          </p:txBody>
        </p:sp>
        <p:sp>
          <p:nvSpPr>
            <p:cNvPr id="16" name="Ovaal 15">
              <a:extLst>
                <a:ext uri="{FF2B5EF4-FFF2-40B4-BE49-F238E27FC236}">
                  <a16:creationId xmlns:a16="http://schemas.microsoft.com/office/drawing/2014/main" id="{D419CF15-F1B7-44E3-841E-B16A4F06EBA8}"/>
                </a:ext>
              </a:extLst>
            </p:cNvPr>
            <p:cNvSpPr/>
            <p:nvPr userDrawn="1"/>
          </p:nvSpPr>
          <p:spPr>
            <a:xfrm>
              <a:off x="12697865" y="2856838"/>
              <a:ext cx="401538" cy="401538"/>
            </a:xfrm>
            <a:prstGeom prst="ellipse">
              <a:avLst/>
            </a:prstGeom>
            <a:solidFill>
              <a:schemeClr val="accent6"/>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2</a:t>
              </a:r>
            </a:p>
          </p:txBody>
        </p:sp>
        <p:pic>
          <p:nvPicPr>
            <p:cNvPr id="17" name="Picture 3">
              <a:extLst>
                <a:ext uri="{FF2B5EF4-FFF2-40B4-BE49-F238E27FC236}">
                  <a16:creationId xmlns:a16="http://schemas.microsoft.com/office/drawing/2014/main" id="{C93FF0C0-1D93-4DD7-82B8-7A2D0008DBE6}"/>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2738330" y="4182697"/>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3">
              <a:extLst>
                <a:ext uri="{FF2B5EF4-FFF2-40B4-BE49-F238E27FC236}">
                  <a16:creationId xmlns:a16="http://schemas.microsoft.com/office/drawing/2014/main" id="{11F68F28-B56F-4687-9C7C-B2F881FEB51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807788" y="4223178"/>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9" name="Tekstvak 18">
              <a:extLst>
                <a:ext uri="{FF2B5EF4-FFF2-40B4-BE49-F238E27FC236}">
                  <a16:creationId xmlns:a16="http://schemas.microsoft.com/office/drawing/2014/main" id="{09C6776A-1BA9-4CBB-946D-26808A1B5A43}"/>
                </a:ext>
              </a:extLst>
            </p:cNvPr>
            <p:cNvSpPr txBox="1"/>
            <p:nvPr userDrawn="1"/>
          </p:nvSpPr>
          <p:spPr>
            <a:xfrm>
              <a:off x="12820412" y="4209576"/>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005634">
                      <a:lumMod val="25000"/>
                    </a:srgbClr>
                  </a:solidFill>
                  <a:effectLst>
                    <a:outerShdw blurRad="25400" algn="ctr" rotWithShape="0">
                      <a:prstClr val="white"/>
                    </a:outerShdw>
                  </a:effectLst>
                  <a:uLnTx/>
                  <a:uFillTx/>
                  <a:latin typeface="Corbel" panose="020B0503020204020204" pitchFamily="34" charset="0"/>
                </a:rPr>
                <a:t>Invoegen</a:t>
              </a:r>
              <a:endParaRPr kumimoji="0" lang="en-GB" sz="1050" b="1" i="0" u="none" strike="noStrike" kern="0" cap="none" spc="0" normalizeH="0" baseline="0" noProof="0">
                <a:ln>
                  <a:noFill/>
                </a:ln>
                <a:solidFill>
                  <a:srgbClr val="005634">
                    <a:lumMod val="25000"/>
                  </a:srgbClr>
                </a:solidFill>
                <a:effectLst>
                  <a:outerShdw blurRad="25400" algn="ctr" rotWithShape="0">
                    <a:prstClr val="white"/>
                  </a:outerShdw>
                </a:effectLst>
                <a:uLnTx/>
                <a:uFillTx/>
                <a:latin typeface="Corbel" panose="020B0503020204020204" pitchFamily="34" charset="0"/>
              </a:endParaRPr>
            </a:p>
          </p:txBody>
        </p:sp>
        <p:sp>
          <p:nvSpPr>
            <p:cNvPr id="20" name="Rechthoek 19">
              <a:extLst>
                <a:ext uri="{FF2B5EF4-FFF2-40B4-BE49-F238E27FC236}">
                  <a16:creationId xmlns:a16="http://schemas.microsoft.com/office/drawing/2014/main" id="{549E77D9-0AA3-4BA5-A827-1CF28B86D2FC}"/>
                </a:ext>
              </a:extLst>
            </p:cNvPr>
            <p:cNvSpPr/>
            <p:nvPr userDrawn="1"/>
          </p:nvSpPr>
          <p:spPr>
            <a:xfrm>
              <a:off x="12567071" y="163414"/>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a:solidFill>
                    <a:srgbClr val="575757"/>
                  </a:solidFill>
                  <a:latin typeface="Corbel" panose="020B0503020204020204" pitchFamily="34" charset="0"/>
                </a:rPr>
                <a:t>AFBEELDING INVOEGEN</a:t>
              </a:r>
            </a:p>
          </p:txBody>
        </p:sp>
        <p:cxnSp>
          <p:nvCxnSpPr>
            <p:cNvPr id="24" name="Rechte verbindingslijn 23">
              <a:extLst>
                <a:ext uri="{FF2B5EF4-FFF2-40B4-BE49-F238E27FC236}">
                  <a16:creationId xmlns:a16="http://schemas.microsoft.com/office/drawing/2014/main" id="{EA61A439-E73B-4A09-885E-B8E18D5B0FF3}"/>
                </a:ext>
              </a:extLst>
            </p:cNvPr>
            <p:cNvCxnSpPr/>
            <p:nvPr userDrawn="1"/>
          </p:nvCxnSpPr>
          <p:spPr>
            <a:xfrm>
              <a:off x="12710775" y="548400"/>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0DAEDE37-C844-4BEA-B4D6-1F9B0E68250A}"/>
                </a:ext>
              </a:extLst>
            </p:cNvPr>
            <p:cNvCxnSpPr/>
            <p:nvPr userDrawn="1"/>
          </p:nvCxnSpPr>
          <p:spPr>
            <a:xfrm>
              <a:off x="12710411" y="2754320"/>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FA2ABF6B-EA20-441A-B32B-E2934AF1EB89}"/>
                </a:ext>
              </a:extLst>
            </p:cNvPr>
            <p:cNvCxnSpPr/>
            <p:nvPr userDrawn="1"/>
          </p:nvCxnSpPr>
          <p:spPr>
            <a:xfrm>
              <a:off x="12710775" y="4694344"/>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2" name="Afbeelding 21">
              <a:extLst>
                <a:ext uri="{FF2B5EF4-FFF2-40B4-BE49-F238E27FC236}">
                  <a16:creationId xmlns:a16="http://schemas.microsoft.com/office/drawing/2014/main" id="{9E75934E-411C-49B5-BC05-B3FAD2D74B9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740881" y="2000214"/>
              <a:ext cx="610090" cy="610090"/>
            </a:xfrm>
            <a:prstGeom prst="rect">
              <a:avLst/>
            </a:prstGeom>
          </p:spPr>
        </p:pic>
        <p:sp>
          <p:nvSpPr>
            <p:cNvPr id="27" name="Tekstvak 33">
              <a:extLst>
                <a:ext uri="{FF2B5EF4-FFF2-40B4-BE49-F238E27FC236}">
                  <a16:creationId xmlns:a16="http://schemas.microsoft.com/office/drawing/2014/main" id="{D836BFE4-9847-4D1F-881D-E30E01A9A0EA}"/>
                </a:ext>
              </a:extLst>
            </p:cNvPr>
            <p:cNvSpPr txBox="1"/>
            <p:nvPr userDrawn="1"/>
          </p:nvSpPr>
          <p:spPr>
            <a:xfrm>
              <a:off x="12740881" y="5287370"/>
              <a:ext cx="2377199" cy="1292662"/>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schemeClr val="tx1"/>
                  </a:solidFill>
                  <a:effectLst/>
                  <a:uLnTx/>
                  <a:uFillTx/>
                  <a:latin typeface="Corbel" panose="020B0503020204020204" pitchFamily="34" charset="0"/>
                  <a:ea typeface="Tahoma" pitchFamily="34" charset="0"/>
                  <a:cs typeface="Arial" pitchFamily="34" charset="0"/>
                </a:rPr>
                <a:t>Plaats</a:t>
              </a:r>
              <a:r>
                <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t> de </a:t>
              </a:r>
              <a:r>
                <a:rPr kumimoji="0" lang="en-US" sz="1400" b="0" i="0" u="none" strike="noStrike" kern="0" cap="none" spc="0" normalizeH="0" baseline="0" noProof="0" err="1">
                  <a:ln>
                    <a:noFill/>
                  </a:ln>
                  <a:solidFill>
                    <a:schemeClr val="tx1"/>
                  </a:solidFill>
                  <a:effectLst/>
                  <a:uLnTx/>
                  <a:uFillTx/>
                  <a:latin typeface="Corbel" panose="020B0503020204020204" pitchFamily="34" charset="0"/>
                  <a:ea typeface="Tahoma" pitchFamily="34" charset="0"/>
                  <a:cs typeface="Arial" pitchFamily="34" charset="0"/>
                </a:rPr>
                <a:t>geïmporteerde</a:t>
              </a:r>
              <a:r>
                <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t> </a:t>
              </a:r>
              <a:r>
                <a:rPr kumimoji="0" lang="en-US" sz="1400" b="0" i="0" u="none" strike="noStrike" kern="0" cap="none" spc="0" normalizeH="0" baseline="0" noProof="0" err="1">
                  <a:ln>
                    <a:noFill/>
                  </a:ln>
                  <a:solidFill>
                    <a:schemeClr val="tx1"/>
                  </a:solidFill>
                  <a:effectLst/>
                  <a:uLnTx/>
                  <a:uFillTx/>
                  <a:latin typeface="Corbel" panose="020B0503020204020204" pitchFamily="34" charset="0"/>
                  <a:ea typeface="Tahoma" pitchFamily="34" charset="0"/>
                  <a:cs typeface="Arial" pitchFamily="34" charset="0"/>
                </a:rPr>
                <a:t>afbeelding</a:t>
              </a:r>
              <a:r>
                <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t> in de </a:t>
              </a:r>
              <a:r>
                <a:rPr kumimoji="0" lang="en-US" sz="1400" b="0" i="0" u="none" strike="noStrike" kern="0" cap="none" spc="0" normalizeH="0" baseline="0" noProof="0" err="1">
                  <a:ln>
                    <a:noFill/>
                  </a:ln>
                  <a:solidFill>
                    <a:schemeClr val="tx1"/>
                  </a:solidFill>
                  <a:effectLst/>
                  <a:uLnTx/>
                  <a:uFillTx/>
                  <a:latin typeface="Corbel" panose="020B0503020204020204" pitchFamily="34" charset="0"/>
                  <a:ea typeface="Tahoma" pitchFamily="34" charset="0"/>
                  <a:cs typeface="Arial" pitchFamily="34" charset="0"/>
                </a:rPr>
                <a:t>achtergrond</a:t>
              </a:r>
              <a:r>
                <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t> </a:t>
              </a:r>
              <a:br>
                <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br>
              <a:r>
                <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t>om het logo </a:t>
              </a:r>
              <a:r>
                <a:rPr kumimoji="0" lang="en-US" sz="1400" b="0" i="0" u="none" strike="noStrike" kern="0" cap="none" spc="0" normalizeH="0" baseline="0" noProof="0" err="1">
                  <a:ln>
                    <a:noFill/>
                  </a:ln>
                  <a:solidFill>
                    <a:schemeClr val="tx1"/>
                  </a:solidFill>
                  <a:effectLst/>
                  <a:uLnTx/>
                  <a:uFillTx/>
                  <a:latin typeface="Corbel" panose="020B0503020204020204" pitchFamily="34" charset="0"/>
                  <a:ea typeface="Tahoma" pitchFamily="34" charset="0"/>
                  <a:cs typeface="Arial" pitchFamily="34" charset="0"/>
                </a:rPr>
                <a:t>zichtbaar</a:t>
              </a:r>
              <a:r>
                <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t> </a:t>
              </a:r>
              <a:r>
                <a:rPr kumimoji="0" lang="en-US" sz="1400" b="0" i="0" u="none" strike="noStrike" kern="0" cap="none" spc="0" normalizeH="0" baseline="0" noProof="0" err="1">
                  <a:ln>
                    <a:noFill/>
                  </a:ln>
                  <a:solidFill>
                    <a:schemeClr val="tx1"/>
                  </a:solidFill>
                  <a:effectLst/>
                  <a:uLnTx/>
                  <a:uFillTx/>
                  <a:latin typeface="Corbel" panose="020B0503020204020204" pitchFamily="34" charset="0"/>
                  <a:ea typeface="Tahoma" pitchFamily="34" charset="0"/>
                  <a:cs typeface="Arial" pitchFamily="34" charset="0"/>
                </a:rPr>
                <a:t>te</a:t>
              </a:r>
              <a:r>
                <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t> </a:t>
              </a:r>
              <a:r>
                <a:rPr kumimoji="0" lang="en-US" sz="1400" b="0" i="0" u="none" strike="noStrike" kern="0" cap="none" spc="0" normalizeH="0" baseline="0" noProof="0" err="1">
                  <a:ln>
                    <a:noFill/>
                  </a:ln>
                  <a:solidFill>
                    <a:schemeClr val="tx1"/>
                  </a:solidFill>
                  <a:effectLst/>
                  <a:uLnTx/>
                  <a:uFillTx/>
                  <a:latin typeface="Corbel" panose="020B0503020204020204" pitchFamily="34" charset="0"/>
                  <a:ea typeface="Tahoma" pitchFamily="34" charset="0"/>
                  <a:cs typeface="Arial" pitchFamily="34" charset="0"/>
                </a:rPr>
                <a:t>maken</a:t>
              </a:r>
              <a:r>
                <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t>.</a:t>
              </a:r>
              <a:br>
                <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br>
              <a:r>
                <a:rPr kumimoji="0" lang="en-US" sz="1400" b="0" i="0" u="none" strike="noStrike" kern="0" cap="none" spc="0" normalizeH="0" baseline="0" noProof="0" err="1">
                  <a:ln>
                    <a:noFill/>
                  </a:ln>
                  <a:solidFill>
                    <a:schemeClr val="tx1"/>
                  </a:solidFill>
                  <a:effectLst/>
                  <a:uLnTx/>
                  <a:uFillTx/>
                  <a:latin typeface="Corbel" panose="020B0503020204020204" pitchFamily="34" charset="0"/>
                  <a:ea typeface="Tahoma" pitchFamily="34" charset="0"/>
                  <a:cs typeface="Arial" pitchFamily="34" charset="0"/>
                </a:rPr>
                <a:t>Tweede</a:t>
              </a:r>
              <a:r>
                <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t> </a:t>
              </a:r>
              <a:r>
                <a:rPr kumimoji="0" lang="en-US" sz="1400" b="0" i="0" u="none" strike="noStrike" kern="0" cap="none" spc="0" normalizeH="0" baseline="0" noProof="0" err="1">
                  <a:ln>
                    <a:noFill/>
                  </a:ln>
                  <a:solidFill>
                    <a:schemeClr val="tx1"/>
                  </a:solidFill>
                  <a:effectLst/>
                  <a:uLnTx/>
                  <a:uFillTx/>
                  <a:latin typeface="Corbel" panose="020B0503020204020204" pitchFamily="34" charset="0"/>
                  <a:ea typeface="Tahoma" pitchFamily="34" charset="0"/>
                  <a:cs typeface="Arial" pitchFamily="34" charset="0"/>
                </a:rPr>
                <a:t>muisknop</a:t>
              </a:r>
              <a:br>
                <a:rPr kumimoji="0" lang="en-US" sz="1400" b="0" i="0" u="none" strike="noStrike" kern="0" cap="none" spc="0" normalizeH="0" baseline="0" noProof="0">
                  <a:ln>
                    <a:noFill/>
                  </a:ln>
                  <a:solidFill>
                    <a:schemeClr val="tx1"/>
                  </a:solidFill>
                  <a:effectLst/>
                  <a:uLnTx/>
                  <a:uFillTx/>
                  <a:latin typeface="Corbel" panose="020B0503020204020204" pitchFamily="34" charset="0"/>
                  <a:ea typeface="Tahoma" pitchFamily="34" charset="0"/>
                  <a:cs typeface="Arial" pitchFamily="34" charset="0"/>
                </a:rPr>
              </a:br>
              <a:r>
                <a:rPr kumimoji="0" lang="en-US" sz="1400" b="1" i="0" u="none" strike="noStrike" kern="0" cap="none" spc="0" normalizeH="0" baseline="0" noProof="0">
                  <a:ln>
                    <a:noFill/>
                  </a:ln>
                  <a:solidFill>
                    <a:schemeClr val="accent6"/>
                  </a:solidFill>
                  <a:effectLst/>
                  <a:uLnTx/>
                  <a:uFillTx/>
                  <a:latin typeface="Corbel" panose="020B0503020204020204" pitchFamily="34" charset="0"/>
                  <a:ea typeface="Tahoma" pitchFamily="34" charset="0"/>
                  <a:cs typeface="Arial" pitchFamily="34" charset="0"/>
                </a:rPr>
                <a:t>´</a:t>
              </a:r>
              <a:r>
                <a:rPr kumimoji="0" lang="en-US" sz="1400" b="1" i="0" u="none" strike="noStrike" kern="0" cap="none" spc="0" normalizeH="0" baseline="0" noProof="0" err="1">
                  <a:ln>
                    <a:noFill/>
                  </a:ln>
                  <a:solidFill>
                    <a:schemeClr val="accent6"/>
                  </a:solidFill>
                  <a:effectLst/>
                  <a:uLnTx/>
                  <a:uFillTx/>
                  <a:latin typeface="Corbel" panose="020B0503020204020204" pitchFamily="34" charset="0"/>
                  <a:ea typeface="Tahoma" pitchFamily="34" charset="0"/>
                  <a:cs typeface="Arial" pitchFamily="34" charset="0"/>
                </a:rPr>
                <a:t>Naar</a:t>
              </a:r>
              <a:r>
                <a:rPr kumimoji="0" lang="en-US" sz="1400" b="1" i="0" u="none" strike="noStrike" kern="0" cap="none" spc="0" normalizeH="0" baseline="0" noProof="0">
                  <a:ln>
                    <a:noFill/>
                  </a:ln>
                  <a:solidFill>
                    <a:schemeClr val="accent6"/>
                  </a:solidFill>
                  <a:effectLst/>
                  <a:uLnTx/>
                  <a:uFillTx/>
                  <a:latin typeface="Corbel" panose="020B0503020204020204" pitchFamily="34" charset="0"/>
                  <a:ea typeface="Tahoma" pitchFamily="34" charset="0"/>
                  <a:cs typeface="Arial" pitchFamily="34" charset="0"/>
                </a:rPr>
                <a:t> </a:t>
              </a:r>
              <a:r>
                <a:rPr kumimoji="0" lang="en-US" sz="1400" b="1" i="0" u="none" strike="noStrike" kern="0" cap="none" spc="0" normalizeH="0" baseline="0" noProof="0" err="1">
                  <a:ln>
                    <a:noFill/>
                  </a:ln>
                  <a:solidFill>
                    <a:schemeClr val="accent6"/>
                  </a:solidFill>
                  <a:effectLst/>
                  <a:uLnTx/>
                  <a:uFillTx/>
                  <a:latin typeface="Corbel" panose="020B0503020204020204" pitchFamily="34" charset="0"/>
                  <a:ea typeface="Tahoma" pitchFamily="34" charset="0"/>
                  <a:cs typeface="Arial" pitchFamily="34" charset="0"/>
                </a:rPr>
                <a:t>achtergrond</a:t>
              </a:r>
              <a:r>
                <a:rPr kumimoji="0" lang="en-US" sz="1400" b="1" i="0" u="none" strike="noStrike" kern="0" cap="none" spc="0" normalizeH="0" baseline="0" noProof="0">
                  <a:ln>
                    <a:noFill/>
                  </a:ln>
                  <a:solidFill>
                    <a:schemeClr val="accent6"/>
                  </a:solidFill>
                  <a:effectLst/>
                  <a:uLnTx/>
                  <a:uFillTx/>
                  <a:latin typeface="Corbel" panose="020B0503020204020204" pitchFamily="34" charset="0"/>
                  <a:ea typeface="Tahoma" pitchFamily="34" charset="0"/>
                  <a:cs typeface="Arial" pitchFamily="34" charset="0"/>
                </a:rPr>
                <a:t>´</a:t>
              </a:r>
              <a:endParaRPr kumimoji="0" lang="nl-NL" sz="1400" b="1" i="0" u="none" strike="noStrike" kern="0" cap="none" spc="0" normalizeH="0" baseline="0" noProof="0">
                <a:ln>
                  <a:noFill/>
                </a:ln>
                <a:solidFill>
                  <a:schemeClr val="accent6"/>
                </a:solidFill>
                <a:effectLst/>
                <a:uLnTx/>
                <a:uFillTx/>
                <a:latin typeface="Corbel" panose="020B0503020204020204" pitchFamily="34" charset="0"/>
                <a:ea typeface="Tahoma" pitchFamily="34" charset="0"/>
                <a:cs typeface="Arial" pitchFamily="34" charset="0"/>
              </a:endParaRPr>
            </a:p>
          </p:txBody>
        </p:sp>
        <p:sp>
          <p:nvSpPr>
            <p:cNvPr id="28" name="Ovaal 27">
              <a:extLst>
                <a:ext uri="{FF2B5EF4-FFF2-40B4-BE49-F238E27FC236}">
                  <a16:creationId xmlns:a16="http://schemas.microsoft.com/office/drawing/2014/main" id="{BC7A6E2D-85B3-46B2-99C4-8329A8B8DA03}"/>
                </a:ext>
              </a:extLst>
            </p:cNvPr>
            <p:cNvSpPr/>
            <p:nvPr userDrawn="1"/>
          </p:nvSpPr>
          <p:spPr>
            <a:xfrm>
              <a:off x="12697865" y="4813824"/>
              <a:ext cx="401538" cy="401538"/>
            </a:xfrm>
            <a:prstGeom prst="ellipse">
              <a:avLst/>
            </a:prstGeom>
            <a:solidFill>
              <a:schemeClr val="accent6"/>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3</a:t>
              </a:r>
            </a:p>
          </p:txBody>
        </p:sp>
        <p:cxnSp>
          <p:nvCxnSpPr>
            <p:cNvPr id="32" name="Rechte verbindingslijn 31">
              <a:extLst>
                <a:ext uri="{FF2B5EF4-FFF2-40B4-BE49-F238E27FC236}">
                  <a16:creationId xmlns:a16="http://schemas.microsoft.com/office/drawing/2014/main" id="{D7B88226-B56B-4AA5-B962-4EC09D996D71}"/>
                </a:ext>
              </a:extLst>
            </p:cNvPr>
            <p:cNvCxnSpPr/>
            <p:nvPr userDrawn="1"/>
          </p:nvCxnSpPr>
          <p:spPr>
            <a:xfrm>
              <a:off x="12710775" y="6651330"/>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13919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9" name="Titeltekst"/>
          <p:cNvSpPr txBox="1">
            <a:spLocks noGrp="1"/>
          </p:cNvSpPr>
          <p:nvPr>
            <p:ph type="title"/>
          </p:nvPr>
        </p:nvSpPr>
        <p:spPr>
          <a:prstGeom prst="rect">
            <a:avLst/>
          </a:prstGeom>
        </p:spPr>
        <p:txBody>
          <a:bodyPr>
            <a:normAutofit/>
          </a:bodyPr>
          <a:lstStyle>
            <a:lvl1pPr>
              <a:defRPr sz="3199"/>
            </a:lvl1pPr>
          </a:lstStyle>
          <a:p>
            <a:r>
              <a:rPr dirty="0" err="1"/>
              <a:t>Titeltekst</a:t>
            </a:r>
            <a:endParaRPr dirty="0"/>
          </a:p>
        </p:txBody>
      </p:sp>
      <p:sp>
        <p:nvSpPr>
          <p:cNvPr id="20" name="Hoofdtekst - niveau één…"/>
          <p:cNvSpPr txBox="1">
            <a:spLocks noGrp="1"/>
          </p:cNvSpPr>
          <p:nvPr>
            <p:ph type="body" idx="1"/>
          </p:nvPr>
        </p:nvSpPr>
        <p:spPr>
          <a:prstGeom prst="rect">
            <a:avLst/>
          </a:prstGeom>
        </p:spPr>
        <p:txBody>
          <a:bodyPr>
            <a:normAutofit/>
          </a:bodyPr>
          <a:lstStyle>
            <a:lvl1pPr>
              <a:defRPr sz="2666"/>
            </a:lvl1pPr>
            <a:lvl2pPr>
              <a:defRPr sz="2666"/>
            </a:lvl2pPr>
            <a:lvl3pPr>
              <a:defRPr sz="2666"/>
            </a:lvl3pPr>
            <a:lvl4pPr>
              <a:defRPr sz="2666"/>
            </a:lvl4pPr>
            <a:lvl5pPr>
              <a:defRPr sz="2666"/>
            </a:lvl5pPr>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2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15985233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4BE508-585F-4204-AEF4-448B89FF52A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8F3C633-5898-4B0B-A286-F5B50D17C3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09DCDC2-0A79-4BD3-BE87-FCE237FE375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BDC44C2-0999-4E53-BA85-3D182C399A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0A5EED2-9C52-4427-81AB-25BE2430008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AB57F77-2A3B-4E86-906F-6711C00B9C8A}"/>
              </a:ext>
            </a:extLst>
          </p:cNvPr>
          <p:cNvSpPr>
            <a:spLocks noGrp="1"/>
          </p:cNvSpPr>
          <p:nvPr>
            <p:ph type="dt" sz="half" idx="10"/>
          </p:nvPr>
        </p:nvSpPr>
        <p:spPr/>
        <p:txBody>
          <a:bodyPr/>
          <a:lstStyle/>
          <a:p>
            <a:fld id="{7D40F95D-1D75-41D8-BC96-6A91B2DB4935}" type="datetimeFigureOut">
              <a:rPr lang="nl-NL" smtClean="0"/>
              <a:t>12-2-2020</a:t>
            </a:fld>
            <a:endParaRPr lang="nl-NL"/>
          </a:p>
        </p:txBody>
      </p:sp>
      <p:sp>
        <p:nvSpPr>
          <p:cNvPr id="8" name="Tijdelijke aanduiding voor voettekst 7">
            <a:extLst>
              <a:ext uri="{FF2B5EF4-FFF2-40B4-BE49-F238E27FC236}">
                <a16:creationId xmlns:a16="http://schemas.microsoft.com/office/drawing/2014/main" id="{19E7DB5A-0AD9-401D-90C8-9E3C4F63290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30C88AD-6BB1-496A-8B5B-942040190DFB}"/>
              </a:ext>
            </a:extLst>
          </p:cNvPr>
          <p:cNvSpPr>
            <a:spLocks noGrp="1"/>
          </p:cNvSpPr>
          <p:nvPr>
            <p:ph type="sldNum" sz="quarter" idx="12"/>
          </p:nvPr>
        </p:nvSpPr>
        <p:spPr/>
        <p:txBody>
          <a:bodyPr/>
          <a:lstStyle/>
          <a:p>
            <a:fld id="{B6B82B57-CF5D-4658-8ECD-5303F9FF236A}" type="slidenum">
              <a:rPr lang="nl-NL" smtClean="0"/>
              <a:t>‹nr.›</a:t>
            </a:fld>
            <a:endParaRPr lang="nl-NL"/>
          </a:p>
        </p:txBody>
      </p:sp>
    </p:spTree>
    <p:extLst>
      <p:ext uri="{BB962C8B-B14F-4D97-AF65-F5344CB8AC3E}">
        <p14:creationId xmlns:p14="http://schemas.microsoft.com/office/powerpoint/2010/main" val="3029322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25668-B7B4-4C57-A456-CD261C6DBC0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4A358FA-2CE6-4ACF-A220-178E2AE0BA26}"/>
              </a:ext>
            </a:extLst>
          </p:cNvPr>
          <p:cNvSpPr>
            <a:spLocks noGrp="1"/>
          </p:cNvSpPr>
          <p:nvPr>
            <p:ph type="dt" sz="half" idx="10"/>
          </p:nvPr>
        </p:nvSpPr>
        <p:spPr/>
        <p:txBody>
          <a:bodyPr/>
          <a:lstStyle/>
          <a:p>
            <a:fld id="{7D40F95D-1D75-41D8-BC96-6A91B2DB4935}" type="datetimeFigureOut">
              <a:rPr lang="nl-NL" smtClean="0"/>
              <a:t>12-2-2020</a:t>
            </a:fld>
            <a:endParaRPr lang="nl-NL"/>
          </a:p>
        </p:txBody>
      </p:sp>
      <p:sp>
        <p:nvSpPr>
          <p:cNvPr id="4" name="Tijdelijke aanduiding voor voettekst 3">
            <a:extLst>
              <a:ext uri="{FF2B5EF4-FFF2-40B4-BE49-F238E27FC236}">
                <a16:creationId xmlns:a16="http://schemas.microsoft.com/office/drawing/2014/main" id="{164EEDE9-65E6-4750-8FD4-9A2D23E8132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33064D7-7DE0-424F-ACAA-AC18EA5CF511}"/>
              </a:ext>
            </a:extLst>
          </p:cNvPr>
          <p:cNvSpPr>
            <a:spLocks noGrp="1"/>
          </p:cNvSpPr>
          <p:nvPr>
            <p:ph type="sldNum" sz="quarter" idx="12"/>
          </p:nvPr>
        </p:nvSpPr>
        <p:spPr/>
        <p:txBody>
          <a:bodyPr/>
          <a:lstStyle/>
          <a:p>
            <a:fld id="{B6B82B57-CF5D-4658-8ECD-5303F9FF236A}" type="slidenum">
              <a:rPr lang="nl-NL" smtClean="0"/>
              <a:t>‹nr.›</a:t>
            </a:fld>
            <a:endParaRPr lang="nl-NL"/>
          </a:p>
        </p:txBody>
      </p:sp>
    </p:spTree>
    <p:extLst>
      <p:ext uri="{BB962C8B-B14F-4D97-AF65-F5344CB8AC3E}">
        <p14:creationId xmlns:p14="http://schemas.microsoft.com/office/powerpoint/2010/main" val="1012654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8796B88-F1FC-40A6-9EC4-074E31D6D71E}"/>
              </a:ext>
            </a:extLst>
          </p:cNvPr>
          <p:cNvSpPr>
            <a:spLocks noGrp="1"/>
          </p:cNvSpPr>
          <p:nvPr>
            <p:ph type="dt" sz="half" idx="10"/>
          </p:nvPr>
        </p:nvSpPr>
        <p:spPr/>
        <p:txBody>
          <a:bodyPr/>
          <a:lstStyle/>
          <a:p>
            <a:fld id="{7D40F95D-1D75-41D8-BC96-6A91B2DB4935}" type="datetimeFigureOut">
              <a:rPr lang="nl-NL" smtClean="0"/>
              <a:t>12-2-2020</a:t>
            </a:fld>
            <a:endParaRPr lang="nl-NL"/>
          </a:p>
        </p:txBody>
      </p:sp>
      <p:sp>
        <p:nvSpPr>
          <p:cNvPr id="3" name="Tijdelijke aanduiding voor voettekst 2">
            <a:extLst>
              <a:ext uri="{FF2B5EF4-FFF2-40B4-BE49-F238E27FC236}">
                <a16:creationId xmlns:a16="http://schemas.microsoft.com/office/drawing/2014/main" id="{87C807F2-9FF9-4CA7-B98C-0C4DB3D8A75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FD60FF4-FD82-45E0-83C8-A7F9C654A200}"/>
              </a:ext>
            </a:extLst>
          </p:cNvPr>
          <p:cNvSpPr>
            <a:spLocks noGrp="1"/>
          </p:cNvSpPr>
          <p:nvPr>
            <p:ph type="sldNum" sz="quarter" idx="12"/>
          </p:nvPr>
        </p:nvSpPr>
        <p:spPr/>
        <p:txBody>
          <a:bodyPr/>
          <a:lstStyle/>
          <a:p>
            <a:fld id="{B6B82B57-CF5D-4658-8ECD-5303F9FF236A}" type="slidenum">
              <a:rPr lang="nl-NL" smtClean="0"/>
              <a:t>‹nr.›</a:t>
            </a:fld>
            <a:endParaRPr lang="nl-NL"/>
          </a:p>
        </p:txBody>
      </p:sp>
    </p:spTree>
    <p:extLst>
      <p:ext uri="{BB962C8B-B14F-4D97-AF65-F5344CB8AC3E}">
        <p14:creationId xmlns:p14="http://schemas.microsoft.com/office/powerpoint/2010/main" val="3273081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5891DA-3BD2-4D33-A333-96D0200603B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4E54E5A-F811-4EAC-B1D3-97271A047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B621E54-EFE2-481C-BA23-8D7E2856E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8E8F6F-D2CB-4AF3-B727-99F065036E21}"/>
              </a:ext>
            </a:extLst>
          </p:cNvPr>
          <p:cNvSpPr>
            <a:spLocks noGrp="1"/>
          </p:cNvSpPr>
          <p:nvPr>
            <p:ph type="dt" sz="half" idx="10"/>
          </p:nvPr>
        </p:nvSpPr>
        <p:spPr/>
        <p:txBody>
          <a:bodyPr/>
          <a:lstStyle/>
          <a:p>
            <a:fld id="{7D40F95D-1D75-41D8-BC96-6A91B2DB4935}" type="datetimeFigureOut">
              <a:rPr lang="nl-NL" smtClean="0"/>
              <a:t>12-2-2020</a:t>
            </a:fld>
            <a:endParaRPr lang="nl-NL"/>
          </a:p>
        </p:txBody>
      </p:sp>
      <p:sp>
        <p:nvSpPr>
          <p:cNvPr id="6" name="Tijdelijke aanduiding voor voettekst 5">
            <a:extLst>
              <a:ext uri="{FF2B5EF4-FFF2-40B4-BE49-F238E27FC236}">
                <a16:creationId xmlns:a16="http://schemas.microsoft.com/office/drawing/2014/main" id="{34ED0CAD-3ABB-44CA-84AC-D395EFE2F4A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180A66-FA06-4B9B-AA9C-F94DA0164E8B}"/>
              </a:ext>
            </a:extLst>
          </p:cNvPr>
          <p:cNvSpPr>
            <a:spLocks noGrp="1"/>
          </p:cNvSpPr>
          <p:nvPr>
            <p:ph type="sldNum" sz="quarter" idx="12"/>
          </p:nvPr>
        </p:nvSpPr>
        <p:spPr/>
        <p:txBody>
          <a:bodyPr/>
          <a:lstStyle/>
          <a:p>
            <a:fld id="{B6B82B57-CF5D-4658-8ECD-5303F9FF236A}" type="slidenum">
              <a:rPr lang="nl-NL" smtClean="0"/>
              <a:t>‹nr.›</a:t>
            </a:fld>
            <a:endParaRPr lang="nl-NL"/>
          </a:p>
        </p:txBody>
      </p:sp>
    </p:spTree>
    <p:extLst>
      <p:ext uri="{BB962C8B-B14F-4D97-AF65-F5344CB8AC3E}">
        <p14:creationId xmlns:p14="http://schemas.microsoft.com/office/powerpoint/2010/main" val="2454176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1C82E-348F-4E31-9C51-D176D050305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F10936C-DFC8-4014-8ADB-A9899F0B74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DDE4CBF-1CC7-4D83-BEB4-83C727ECAF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15A490B-22F0-462C-B8D2-62B1D2208C47}"/>
              </a:ext>
            </a:extLst>
          </p:cNvPr>
          <p:cNvSpPr>
            <a:spLocks noGrp="1"/>
          </p:cNvSpPr>
          <p:nvPr>
            <p:ph type="dt" sz="half" idx="10"/>
          </p:nvPr>
        </p:nvSpPr>
        <p:spPr/>
        <p:txBody>
          <a:bodyPr/>
          <a:lstStyle/>
          <a:p>
            <a:fld id="{7D40F95D-1D75-41D8-BC96-6A91B2DB4935}" type="datetimeFigureOut">
              <a:rPr lang="nl-NL" smtClean="0"/>
              <a:t>12-2-2020</a:t>
            </a:fld>
            <a:endParaRPr lang="nl-NL"/>
          </a:p>
        </p:txBody>
      </p:sp>
      <p:sp>
        <p:nvSpPr>
          <p:cNvPr id="6" name="Tijdelijke aanduiding voor voettekst 5">
            <a:extLst>
              <a:ext uri="{FF2B5EF4-FFF2-40B4-BE49-F238E27FC236}">
                <a16:creationId xmlns:a16="http://schemas.microsoft.com/office/drawing/2014/main" id="{BF2BCC1F-3903-4585-A4AE-FC4CC83BDA3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B2780AE-54C6-476B-B7D2-D95F27AA0BEA}"/>
              </a:ext>
            </a:extLst>
          </p:cNvPr>
          <p:cNvSpPr>
            <a:spLocks noGrp="1"/>
          </p:cNvSpPr>
          <p:nvPr>
            <p:ph type="sldNum" sz="quarter" idx="12"/>
          </p:nvPr>
        </p:nvSpPr>
        <p:spPr/>
        <p:txBody>
          <a:bodyPr/>
          <a:lstStyle/>
          <a:p>
            <a:fld id="{B6B82B57-CF5D-4658-8ECD-5303F9FF236A}" type="slidenum">
              <a:rPr lang="nl-NL" smtClean="0"/>
              <a:t>‹nr.›</a:t>
            </a:fld>
            <a:endParaRPr lang="nl-NL"/>
          </a:p>
        </p:txBody>
      </p:sp>
    </p:spTree>
    <p:extLst>
      <p:ext uri="{BB962C8B-B14F-4D97-AF65-F5344CB8AC3E}">
        <p14:creationId xmlns:p14="http://schemas.microsoft.com/office/powerpoint/2010/main" val="3308362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1.emf"/><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oleObject" Target="../embeddings/oleObject1.bin"/><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ags" Target="../tags/tag1.xml"/><Relationship Id="rId40"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vmlDrawing" Target="../drawings/vmlDrawing1.v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BB31639-C19B-423F-9271-4C0A35126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FB57578-DA7C-4512-86F1-F2988BA5D6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70468BE-9BB0-4828-9B4C-4810C2C410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0F95D-1D75-41D8-BC96-6A91B2DB4935}" type="datetimeFigureOut">
              <a:rPr lang="nl-NL" smtClean="0"/>
              <a:t>12-2-2020</a:t>
            </a:fld>
            <a:endParaRPr lang="nl-NL"/>
          </a:p>
        </p:txBody>
      </p:sp>
      <p:sp>
        <p:nvSpPr>
          <p:cNvPr id="5" name="Tijdelijke aanduiding voor voettekst 4">
            <a:extLst>
              <a:ext uri="{FF2B5EF4-FFF2-40B4-BE49-F238E27FC236}">
                <a16:creationId xmlns:a16="http://schemas.microsoft.com/office/drawing/2014/main" id="{7D83E88E-DAD8-4B71-B201-CD27C81BB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A35F451-64E9-4CB1-8775-6DD60578C9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82B57-CF5D-4658-8ECD-5303F9FF236A}" type="slidenum">
              <a:rPr lang="nl-NL" smtClean="0"/>
              <a:t>‹nr.›</a:t>
            </a:fld>
            <a:endParaRPr lang="nl-NL"/>
          </a:p>
        </p:txBody>
      </p:sp>
    </p:spTree>
    <p:extLst>
      <p:ext uri="{BB962C8B-B14F-4D97-AF65-F5344CB8AC3E}">
        <p14:creationId xmlns:p14="http://schemas.microsoft.com/office/powerpoint/2010/main" val="1095452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37"/>
            </p:custDataLst>
            <p:extLst>
              <p:ext uri="{D42A27DB-BD31-4B8C-83A1-F6EECF244321}">
                <p14:modId xmlns:p14="http://schemas.microsoft.com/office/powerpoint/2010/main" val="898375519"/>
              </p:ex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26" name="think-cell Slide" r:id="rId38" imgW="286" imgH="286" progId="TCLayout.ActiveDocument.1">
                  <p:embed/>
                </p:oleObj>
              </mc:Choice>
              <mc:Fallback>
                <p:oleObj name="think-cell Slide" r:id="rId38" imgW="286" imgH="286" progId="TCLayout.ActiveDocument.1">
                  <p:embed/>
                  <p:pic>
                    <p:nvPicPr>
                      <p:cNvPr id="7" name="Object 6" hidden="1"/>
                      <p:cNvPicPr/>
                      <p:nvPr/>
                    </p:nvPicPr>
                    <p:blipFill>
                      <a:blip r:embed="rId39"/>
                      <a:stretch>
                        <a:fillRect/>
                      </a:stretch>
                    </p:blipFill>
                    <p:spPr>
                      <a:xfrm>
                        <a:off x="1588" y="1589"/>
                        <a:ext cx="1587" cy="1587"/>
                      </a:xfrm>
                      <a:prstGeom prst="rect">
                        <a:avLst/>
                      </a:prstGeom>
                    </p:spPr>
                  </p:pic>
                </p:oleObj>
              </mc:Fallback>
            </mc:AlternateContent>
          </a:graphicData>
        </a:graphic>
      </p:graphicFrame>
      <p:sp>
        <p:nvSpPr>
          <p:cNvPr id="8" name="Afgeronde rechthoek 7"/>
          <p:cNvSpPr/>
          <p:nvPr/>
        </p:nvSpPr>
        <p:spPr>
          <a:xfrm>
            <a:off x="0" y="0"/>
            <a:ext cx="12192000" cy="6858000"/>
          </a:xfrm>
          <a:prstGeom prst="roundRect">
            <a:avLst>
              <a:gd name="adj" fmla="val 1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sp>
        <p:nvSpPr>
          <p:cNvPr id="9" name="Rechthoek 8"/>
          <p:cNvSpPr/>
          <p:nvPr/>
        </p:nvSpPr>
        <p:spPr>
          <a:xfrm>
            <a:off x="0" y="1424764"/>
            <a:ext cx="12192000" cy="45167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latin typeface="Helvetica" pitchFamily="34" charset="0"/>
            </a:endParaRPr>
          </a:p>
        </p:txBody>
      </p:sp>
      <p:pic>
        <p:nvPicPr>
          <p:cNvPr id="10" name="Afbeelding 9"/>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9612893" y="6093960"/>
            <a:ext cx="2116357" cy="603048"/>
          </a:xfrm>
          <a:prstGeom prst="rect">
            <a:avLst/>
          </a:prstGeom>
        </p:spPr>
      </p:pic>
      <p:sp>
        <p:nvSpPr>
          <p:cNvPr id="2" name="Tijdelijke aanduiding voor titel 1"/>
          <p:cNvSpPr>
            <a:spLocks noGrp="1"/>
          </p:cNvSpPr>
          <p:nvPr>
            <p:ph type="title"/>
          </p:nvPr>
        </p:nvSpPr>
        <p:spPr>
          <a:xfrm>
            <a:off x="472464" y="192001"/>
            <a:ext cx="11247071" cy="648000"/>
          </a:xfrm>
          <a:prstGeom prst="rect">
            <a:avLst/>
          </a:prstGeom>
        </p:spPr>
        <p:txBody>
          <a:bodyPr vert="horz" lIns="72000" tIns="144000" rIns="72000" bIns="144000" rtlCol="0" anchor="t">
            <a:noAutofit/>
          </a:bodyPr>
          <a:lstStyle/>
          <a:p>
            <a:r>
              <a:rPr lang="nl-NL"/>
              <a:t>Klik om de stijl te bewerken</a:t>
            </a:r>
            <a:endParaRPr lang="en-GB"/>
          </a:p>
        </p:txBody>
      </p:sp>
      <p:sp>
        <p:nvSpPr>
          <p:cNvPr id="3" name="Tijdelijke aanduiding voor tekst 2"/>
          <p:cNvSpPr>
            <a:spLocks noGrp="1"/>
          </p:cNvSpPr>
          <p:nvPr>
            <p:ph type="body" idx="1"/>
          </p:nvPr>
        </p:nvSpPr>
        <p:spPr>
          <a:xfrm>
            <a:off x="472464" y="1420100"/>
            <a:ext cx="11247071" cy="4510800"/>
          </a:xfrm>
          <a:prstGeom prst="rect">
            <a:avLst/>
          </a:prstGeom>
        </p:spPr>
        <p:txBody>
          <a:bodyPr vert="horz" lIns="72000" tIns="270000" rIns="144000" bIns="27000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a:p>
            <a:pPr lvl="5"/>
            <a:r>
              <a:rPr lang="nl-NL"/>
              <a:t>Zes</a:t>
            </a:r>
          </a:p>
          <a:p>
            <a:pPr lvl="6"/>
            <a:r>
              <a:rPr lang="nl-NL"/>
              <a:t>Zeven</a:t>
            </a:r>
          </a:p>
          <a:p>
            <a:pPr lvl="7"/>
            <a:r>
              <a:rPr lang="nl-NL"/>
              <a:t>Acht</a:t>
            </a:r>
          </a:p>
          <a:p>
            <a:pPr lvl="8"/>
            <a:r>
              <a:rPr lang="nl-NL"/>
              <a:t>Negen</a:t>
            </a:r>
            <a:endParaRPr lang="en-GB"/>
          </a:p>
        </p:txBody>
      </p:sp>
      <p:sp>
        <p:nvSpPr>
          <p:cNvPr id="4" name="Tijdelijke aanduiding voor datum 3"/>
          <p:cNvSpPr>
            <a:spLocks noGrp="1"/>
          </p:cNvSpPr>
          <p:nvPr>
            <p:ph type="dt" sz="half" idx="2"/>
          </p:nvPr>
        </p:nvSpPr>
        <p:spPr>
          <a:xfrm>
            <a:off x="1523606" y="6236031"/>
            <a:ext cx="2744073" cy="365125"/>
          </a:xfrm>
          <a:prstGeom prst="rect">
            <a:avLst/>
          </a:prstGeom>
        </p:spPr>
        <p:txBody>
          <a:bodyPr vert="horz" lIns="0" tIns="0" rIns="0" bIns="0" rtlCol="0" anchor="ctr"/>
          <a:lstStyle>
            <a:lvl1pPr algn="l">
              <a:defRPr sz="1100">
                <a:solidFill>
                  <a:schemeClr val="tx2"/>
                </a:solidFill>
              </a:defRPr>
            </a:lvl1pPr>
          </a:lstStyle>
          <a:p>
            <a:fld id="{748A74E2-3EFB-4745-9672-DA9E8C4492C2}" type="datetime4">
              <a:rPr lang="nl-NL" smtClean="0"/>
              <a:t>12 februari 2020</a:t>
            </a:fld>
            <a:endParaRPr lang="en-GB"/>
          </a:p>
        </p:txBody>
      </p:sp>
      <p:sp>
        <p:nvSpPr>
          <p:cNvPr id="5" name="Tijdelijke aanduiding voor voettekst 4"/>
          <p:cNvSpPr>
            <a:spLocks noGrp="1"/>
          </p:cNvSpPr>
          <p:nvPr>
            <p:ph type="ftr" sz="quarter" idx="3"/>
          </p:nvPr>
        </p:nvSpPr>
        <p:spPr>
          <a:xfrm>
            <a:off x="769429" y="6199935"/>
            <a:ext cx="813880" cy="365125"/>
          </a:xfrm>
          <a:prstGeom prst="rect">
            <a:avLst/>
          </a:prstGeom>
        </p:spPr>
        <p:txBody>
          <a:bodyPr vert="horz" lIns="0" tIns="0" rIns="0" bIns="0" rtlCol="0" anchor="ctr"/>
          <a:lstStyle>
            <a:lvl1pPr algn="ctr">
              <a:defRPr sz="1799">
                <a:solidFill>
                  <a:schemeClr val="tx2"/>
                </a:solidFill>
                <a:latin typeface="Arial Narrow" panose="020B0606020202030204" pitchFamily="34" charset="0"/>
              </a:defRPr>
            </a:lvl1pPr>
          </a:lstStyle>
          <a:p>
            <a:r>
              <a:rPr lang="en-GB"/>
              <a:t>|</a:t>
            </a:r>
          </a:p>
        </p:txBody>
      </p:sp>
      <p:sp>
        <p:nvSpPr>
          <p:cNvPr id="6" name="Tijdelijke aanduiding voor dianummer 5"/>
          <p:cNvSpPr>
            <a:spLocks noGrp="1"/>
          </p:cNvSpPr>
          <p:nvPr>
            <p:ph type="sldNum" sz="quarter" idx="4"/>
          </p:nvPr>
        </p:nvSpPr>
        <p:spPr>
          <a:xfrm>
            <a:off x="288687" y="6236031"/>
            <a:ext cx="540444" cy="365125"/>
          </a:xfrm>
          <a:prstGeom prst="rect">
            <a:avLst/>
          </a:prstGeom>
        </p:spPr>
        <p:txBody>
          <a:bodyPr vert="horz" lIns="0" tIns="0" rIns="0" bIns="0" rtlCol="0" anchor="ctr"/>
          <a:lstStyle>
            <a:lvl1pPr algn="r">
              <a:defRPr sz="1100">
                <a:solidFill>
                  <a:schemeClr val="tx2"/>
                </a:solidFill>
              </a:defRPr>
            </a:lvl1pPr>
          </a:lstStyle>
          <a:p>
            <a:fld id="{534B5F9C-CFE5-4EC6-9BBB-664E2F56B033}" type="slidenum">
              <a:rPr lang="en-GB" smtClean="0"/>
              <a:pPr/>
              <a:t>‹nr.›</a:t>
            </a:fld>
            <a:endParaRPr lang="en-GB"/>
          </a:p>
        </p:txBody>
      </p:sp>
      <p:sp>
        <p:nvSpPr>
          <p:cNvPr id="12" name="Tijdelijke aanduiding voor dianummer 5" hidden="1"/>
          <p:cNvSpPr txBox="1">
            <a:spLocks/>
          </p:cNvSpPr>
          <p:nvPr/>
        </p:nvSpPr>
        <p:spPr>
          <a:xfrm>
            <a:off x="4673600" y="6555319"/>
            <a:ext cx="2844800" cy="345017"/>
          </a:xfrm>
          <a:prstGeom prst="rect">
            <a:avLst/>
          </a:prstGeom>
        </p:spPr>
        <p:txBody>
          <a:bodyPr vert="horz" lIns="121888" tIns="60944" rIns="121888" bIns="60944" rtlCol="0" anchor="ctr"/>
          <a:lstStyle>
            <a:defPPr>
              <a:defRPr lang="nl-NL"/>
            </a:defPPr>
            <a:lvl1pPr marL="0" algn="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solidFill>
                  <a:schemeClr val="tx2"/>
                </a:solidFill>
                <a:latin typeface="+mn-lt"/>
              </a:rPr>
              <a:t>© Copyright - Port of Rotterdam</a:t>
            </a:r>
            <a:endParaRPr lang="nl-NL" sz="800">
              <a:solidFill>
                <a:schemeClr val="tx2"/>
              </a:solidFill>
              <a:latin typeface="+mn-lt"/>
            </a:endParaRPr>
          </a:p>
        </p:txBody>
      </p:sp>
    </p:spTree>
    <p:extLst>
      <p:ext uri="{BB962C8B-B14F-4D97-AF65-F5344CB8AC3E}">
        <p14:creationId xmlns:p14="http://schemas.microsoft.com/office/powerpoint/2010/main" val="2033332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hf hdr="0"/>
  <p:txStyles>
    <p:titleStyle>
      <a:lvl1pPr algn="l" defTabSz="914126" rtl="0" eaLnBrk="1" latinLnBrk="0" hangingPunct="1">
        <a:lnSpc>
          <a:spcPct val="90000"/>
        </a:lnSpc>
        <a:spcBef>
          <a:spcPct val="0"/>
        </a:spcBef>
        <a:buNone/>
        <a:defRPr sz="3199" kern="1200">
          <a:solidFill>
            <a:schemeClr val="tx2"/>
          </a:solidFill>
          <a:latin typeface="Arial Black" panose="020B0A04020102020204" pitchFamily="34" charset="0"/>
          <a:ea typeface="+mj-ea"/>
          <a:cs typeface="+mj-cs"/>
        </a:defRPr>
      </a:lvl1pPr>
    </p:titleStyle>
    <p:bodyStyle>
      <a:lvl1pPr marL="0" indent="0" algn="l" defTabSz="914126" rtl="0" eaLnBrk="1" latinLnBrk="0" hangingPunct="1">
        <a:lnSpc>
          <a:spcPct val="90000"/>
        </a:lnSpc>
        <a:spcBef>
          <a:spcPts val="700"/>
        </a:spcBef>
        <a:spcAft>
          <a:spcPts val="700"/>
        </a:spcAft>
        <a:buFont typeface="Arial" panose="020B0604020202020204" pitchFamily="34" charset="0"/>
        <a:buNone/>
        <a:defRPr sz="1999" kern="1200" spc="20" baseline="0">
          <a:solidFill>
            <a:schemeClr val="tx2"/>
          </a:solidFill>
          <a:latin typeface="+mn-lt"/>
          <a:ea typeface="+mn-ea"/>
          <a:cs typeface="+mn-cs"/>
        </a:defRPr>
      </a:lvl1pPr>
      <a:lvl2pPr marL="180921" indent="-180921" algn="l" defTabSz="914126" rtl="0" eaLnBrk="1" latinLnBrk="0" hangingPunct="1">
        <a:lnSpc>
          <a:spcPct val="90000"/>
        </a:lnSpc>
        <a:spcBef>
          <a:spcPts val="700"/>
        </a:spcBef>
        <a:spcAft>
          <a:spcPts val="700"/>
        </a:spcAft>
        <a:buSzPct val="110000"/>
        <a:buFont typeface="Arial" panose="020B0604020202020204" pitchFamily="34" charset="0"/>
        <a:buChar char="•"/>
        <a:defRPr sz="1999" kern="1200" spc="20" baseline="0">
          <a:solidFill>
            <a:schemeClr val="tx2"/>
          </a:solidFill>
          <a:latin typeface="+mn-lt"/>
          <a:ea typeface="+mn-ea"/>
          <a:cs typeface="+mn-cs"/>
        </a:defRPr>
      </a:lvl2pPr>
      <a:lvl3pPr marL="355493" indent="-177747" algn="l" defTabSz="914126" rtl="0" eaLnBrk="1" latinLnBrk="0" hangingPunct="1">
        <a:lnSpc>
          <a:spcPct val="90000"/>
        </a:lnSpc>
        <a:spcBef>
          <a:spcPts val="700"/>
        </a:spcBef>
        <a:spcAft>
          <a:spcPts val="700"/>
        </a:spcAft>
        <a:buFont typeface="Arial" panose="020B0604020202020204" pitchFamily="34" charset="0"/>
        <a:buChar char="−"/>
        <a:defRPr sz="1799" kern="1200" spc="20" baseline="0">
          <a:solidFill>
            <a:schemeClr val="tx2"/>
          </a:solidFill>
          <a:latin typeface="+mn-lt"/>
          <a:ea typeface="+mn-ea"/>
          <a:cs typeface="+mn-cs"/>
        </a:defRPr>
      </a:lvl3pPr>
      <a:lvl4pPr marL="0" indent="0" algn="l" defTabSz="914126" rtl="0" eaLnBrk="1" latinLnBrk="0" hangingPunct="1">
        <a:lnSpc>
          <a:spcPct val="90000"/>
        </a:lnSpc>
        <a:spcBef>
          <a:spcPts val="700"/>
        </a:spcBef>
        <a:spcAft>
          <a:spcPts val="700"/>
        </a:spcAft>
        <a:buFont typeface="Arial" panose="020B0604020202020204" pitchFamily="34" charset="0"/>
        <a:buNone/>
        <a:defRPr sz="2399" b="1" kern="1200" spc="20" baseline="0">
          <a:solidFill>
            <a:schemeClr val="tx2"/>
          </a:solidFill>
          <a:latin typeface="+mn-lt"/>
          <a:ea typeface="+mn-ea"/>
          <a:cs typeface="+mn-cs"/>
        </a:defRPr>
      </a:lvl4pPr>
      <a:lvl5pPr marL="0" indent="0" algn="l" defTabSz="914126" rtl="0" eaLnBrk="1" latinLnBrk="0" hangingPunct="1">
        <a:lnSpc>
          <a:spcPct val="90000"/>
        </a:lnSpc>
        <a:spcBef>
          <a:spcPts val="700"/>
        </a:spcBef>
        <a:spcAft>
          <a:spcPts val="700"/>
        </a:spcAft>
        <a:buFont typeface="Arial" panose="020B0604020202020204" pitchFamily="34" charset="0"/>
        <a:buNone/>
        <a:defRPr sz="3199" kern="1200" spc="20" baseline="0">
          <a:solidFill>
            <a:schemeClr val="tx2"/>
          </a:solidFill>
          <a:latin typeface="Arial Black" panose="020B0A04020102020204" pitchFamily="34" charset="0"/>
          <a:ea typeface="+mn-ea"/>
          <a:cs typeface="+mn-cs"/>
        </a:defRPr>
      </a:lvl5pPr>
      <a:lvl6pPr marL="342797" indent="-342797" algn="l" defTabSz="914126" rtl="0" eaLnBrk="1" latinLnBrk="0" hangingPunct="1">
        <a:lnSpc>
          <a:spcPct val="90000"/>
        </a:lnSpc>
        <a:spcBef>
          <a:spcPts val="700"/>
        </a:spcBef>
        <a:spcAft>
          <a:spcPts val="700"/>
        </a:spcAft>
        <a:buFont typeface="+mj-lt"/>
        <a:buAutoNum type="arabicPeriod"/>
        <a:defRPr sz="1999" kern="1200" spc="20" baseline="0">
          <a:solidFill>
            <a:schemeClr val="tx2"/>
          </a:solidFill>
          <a:latin typeface="+mn-lt"/>
          <a:ea typeface="+mn-ea"/>
          <a:cs typeface="+mn-cs"/>
        </a:defRPr>
      </a:lvl6pPr>
      <a:lvl7pPr marL="531653" indent="-176160" algn="l" defTabSz="914126" rtl="0" eaLnBrk="1" latinLnBrk="0" hangingPunct="1">
        <a:lnSpc>
          <a:spcPct val="90000"/>
        </a:lnSpc>
        <a:spcBef>
          <a:spcPts val="700"/>
        </a:spcBef>
        <a:spcAft>
          <a:spcPts val="700"/>
        </a:spcAft>
        <a:buSzPct val="110000"/>
        <a:buFont typeface="Arial" panose="020B0604020202020204" pitchFamily="34" charset="0"/>
        <a:buChar char="•"/>
        <a:defRPr sz="1999" kern="1200" spc="20" baseline="0">
          <a:solidFill>
            <a:schemeClr val="tx2"/>
          </a:solidFill>
          <a:latin typeface="+mn-lt"/>
          <a:ea typeface="+mn-ea"/>
          <a:cs typeface="+mn-cs"/>
        </a:defRPr>
      </a:lvl7pPr>
      <a:lvl8pPr marL="723683" indent="-192030" algn="l" defTabSz="914126" rtl="0" eaLnBrk="1" latinLnBrk="0" hangingPunct="1">
        <a:lnSpc>
          <a:spcPct val="90000"/>
        </a:lnSpc>
        <a:spcBef>
          <a:spcPts val="700"/>
        </a:spcBef>
        <a:spcAft>
          <a:spcPts val="700"/>
        </a:spcAft>
        <a:buFont typeface="Arial" panose="020B0604020202020204" pitchFamily="34" charset="0"/>
        <a:buChar char="−"/>
        <a:defRPr sz="1799" kern="1200" spc="20" baseline="0">
          <a:solidFill>
            <a:schemeClr val="tx2"/>
          </a:solidFill>
          <a:latin typeface="+mn-lt"/>
          <a:ea typeface="+mn-ea"/>
          <a:cs typeface="+mn-cs"/>
        </a:defRPr>
      </a:lvl8pPr>
      <a:lvl9pPr marL="0" indent="0" algn="l" defTabSz="914126" rtl="0" eaLnBrk="1" latinLnBrk="0" hangingPunct="1">
        <a:lnSpc>
          <a:spcPct val="90000"/>
        </a:lnSpc>
        <a:spcBef>
          <a:spcPts val="700"/>
        </a:spcBef>
        <a:spcAft>
          <a:spcPts val="700"/>
        </a:spcAft>
        <a:buFont typeface="Arial" panose="020B0604020202020204" pitchFamily="34" charset="0"/>
        <a:buNone/>
        <a:defRPr sz="1600" i="1" kern="1200" spc="20" baseline="0">
          <a:solidFill>
            <a:schemeClr val="tx2"/>
          </a:solidFill>
          <a:latin typeface="+mn-lt"/>
          <a:ea typeface="+mn-ea"/>
          <a:cs typeface="+mn-cs"/>
        </a:defRPr>
      </a:lvl9pPr>
    </p:bodyStyle>
    <p:otherStyle>
      <a:defPPr>
        <a:defRPr lang="nl-NL"/>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emf"/><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8.png"/><Relationship Id="rId7" Type="http://schemas.openxmlformats.org/officeDocument/2006/relationships/hyperlink" Target="https://www.google.nl/url?sa=i&amp;source=images&amp;cd=&amp;cad=rja&amp;uact=8&amp;ved=2ahUKEwigs5mo6IfbAhUFb1AKHRL3CwQQjRx6BAgBEAU&amp;url=http://www.portofantwerp.com/annualreport/2008/nl/accessible.php?id%3D1&amp;psig=AOvVaw0Az1S1TekQbjB8-q8nhU-K&amp;ust=1526477035203015" TargetMode="External"/><Relationship Id="rId2" Type="http://schemas.openxmlformats.org/officeDocument/2006/relationships/chart" Target="../charts/chart1.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hyperlink" Target="https://www.google.nl/url?sa=i&amp;source=images&amp;cd=&amp;cad=rja&amp;uact=8&amp;ved=2ahUKEwie0b7o5ofbAhUHJlAKHfaEBv4QjRx6BAgBEAU&amp;url=http://www.vriendenvanverburch.nl/2015/04/01/maasvlakte-2/&amp;psig=AOvVaw3IGH9hfVh4ZA9ieGAHinOn&amp;ust=1526476650527989" TargetMode="External"/><Relationship Id="rId4" Type="http://schemas.openxmlformats.org/officeDocument/2006/relationships/image" Target="../media/image29.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37.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2" Type="http://schemas.openxmlformats.org/officeDocument/2006/relationships/notesSlide" Target="../notesSlides/notesSlide4.xml"/><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Layout" Target="../slideLayouts/slideLayout42.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32" Type="http://schemas.openxmlformats.org/officeDocument/2006/relationships/image" Target="../media/image65.jpeg"/><Relationship Id="rId5" Type="http://schemas.openxmlformats.org/officeDocument/2006/relationships/hyperlink" Target="https://linc.network/" TargetMode="External"/><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43.jpg"/><Relationship Id="rId19" Type="http://schemas.openxmlformats.org/officeDocument/2006/relationships/image" Target="../media/image52.png"/><Relationship Id="rId31" Type="http://schemas.openxmlformats.org/officeDocument/2006/relationships/image" Target="../media/image64.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svg"/><Relationship Id="rId30" Type="http://schemas.openxmlformats.org/officeDocument/2006/relationships/image" Target="../media/image63.png"/><Relationship Id="rId8"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26" Type="http://schemas.openxmlformats.org/officeDocument/2006/relationships/image" Target="../media/image89.png"/><Relationship Id="rId3" Type="http://schemas.openxmlformats.org/officeDocument/2006/relationships/image" Target="../media/image67.png"/><Relationship Id="rId21" Type="http://schemas.openxmlformats.org/officeDocument/2006/relationships/image" Target="../media/image84.svg"/><Relationship Id="rId7" Type="http://schemas.openxmlformats.org/officeDocument/2006/relationships/image" Target="../media/image70.sv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png"/><Relationship Id="rId2" Type="http://schemas.openxmlformats.org/officeDocument/2006/relationships/notesSlide" Target="../notesSlides/notesSlide5.xml"/><Relationship Id="rId16" Type="http://schemas.openxmlformats.org/officeDocument/2006/relationships/image" Target="../media/image79.png"/><Relationship Id="rId20" Type="http://schemas.openxmlformats.org/officeDocument/2006/relationships/image" Target="../media/image83.png"/><Relationship Id="rId29" Type="http://schemas.openxmlformats.org/officeDocument/2006/relationships/image" Target="../media/image92.png"/><Relationship Id="rId1" Type="http://schemas.openxmlformats.org/officeDocument/2006/relationships/slideLayout" Target="../slideLayouts/slideLayout13.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7.png"/><Relationship Id="rId5" Type="http://schemas.openxmlformats.org/officeDocument/2006/relationships/image" Target="../media/image62.pn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91.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D1EB3C-B5F8-4426-A71D-6D49EFAEE615}"/>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6FC6B104-FA7D-4665-81FA-3179701BB326}"/>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85990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Showcase: frontrunners show that reliability can be achieved. But, against a cost…  </a:t>
            </a:r>
          </a:p>
        </p:txBody>
      </p:sp>
      <p:sp>
        <p:nvSpPr>
          <p:cNvPr id="3" name="Tijdelijke aanduiding voor verticale tekst 2"/>
          <p:cNvSpPr>
            <a:spLocks noGrp="1"/>
          </p:cNvSpPr>
          <p:nvPr>
            <p:ph type="body" orient="vert" idx="1"/>
          </p:nvPr>
        </p:nvSpPr>
        <p:spPr>
          <a:xfrm>
            <a:off x="481482" y="1444377"/>
            <a:ext cx="4411462" cy="4509626"/>
          </a:xfrm>
        </p:spPr>
        <p:txBody>
          <a:bodyPr vert="horz" lIns="71981" tIns="269930" rIns="143963" bIns="269930" rtlCol="0" anchor="t">
            <a:noAutofit/>
          </a:bodyPr>
          <a:lstStyle/>
          <a:p>
            <a:pPr>
              <a:tabLst>
                <a:tab pos="355493" algn="l"/>
              </a:tabLst>
            </a:pPr>
            <a:r>
              <a:rPr lang="en-GB" sz="1799" b="1" dirty="0"/>
              <a:t>West-Brabant corridor </a:t>
            </a:r>
            <a:br>
              <a:rPr lang="en-GB" sz="1799" b="1" dirty="0">
                <a:cs typeface="Arial"/>
              </a:rPr>
            </a:br>
            <a:endParaRPr lang="en-GB" sz="1799" i="1" dirty="0">
              <a:cs typeface="Arial"/>
            </a:endParaRPr>
          </a:p>
          <a:p>
            <a:pPr marL="342797" lvl="3" indent="-342797">
              <a:buFont typeface="Arial" panose="020B0604020202020204" pitchFamily="34" charset="0"/>
              <a:buChar char="•"/>
              <a:tabLst>
                <a:tab pos="363429" algn="l"/>
              </a:tabLst>
            </a:pPr>
            <a:r>
              <a:rPr lang="en-GB" sz="1999" b="0" dirty="0"/>
              <a:t>Barge Terminal Tilburg </a:t>
            </a:r>
            <a:endParaRPr lang="en-GB" sz="1999" b="0" dirty="0">
              <a:cs typeface="Arial"/>
            </a:endParaRPr>
          </a:p>
          <a:p>
            <a:pPr marL="342797" lvl="3" indent="-342797">
              <a:buFont typeface="Arial" panose="020B0604020202020204" pitchFamily="34" charset="0"/>
              <a:buChar char="•"/>
              <a:tabLst>
                <a:tab pos="363429" algn="l"/>
              </a:tabLst>
            </a:pPr>
            <a:r>
              <a:rPr lang="en-GB" sz="1999" b="0" dirty="0"/>
              <a:t>Combined Cargo Terminals, </a:t>
            </a:r>
          </a:p>
          <a:p>
            <a:pPr marL="342797" lvl="3" indent="-342797">
              <a:buFont typeface="Arial" panose="020B0604020202020204" pitchFamily="34" charset="0"/>
              <a:buChar char="•"/>
              <a:tabLst>
                <a:tab pos="363429" algn="l"/>
              </a:tabLst>
            </a:pPr>
            <a:r>
              <a:rPr lang="en-GB" sz="1999" b="0" dirty="0"/>
              <a:t>Moerdijk Container Terminals </a:t>
            </a:r>
            <a:endParaRPr lang="en-GB" sz="1999" b="0" dirty="0">
              <a:cs typeface="Arial"/>
            </a:endParaRPr>
          </a:p>
          <a:p>
            <a:pPr marL="342797" lvl="3" indent="-342797">
              <a:buFont typeface="Arial" panose="020B0604020202020204" pitchFamily="34" charset="0"/>
              <a:buChar char="•"/>
              <a:tabLst>
                <a:tab pos="363429" algn="l"/>
              </a:tabLst>
            </a:pPr>
            <a:r>
              <a:rPr lang="en-GB" sz="1999" b="0" dirty="0"/>
              <a:t>Oosterhout Container Terminal </a:t>
            </a:r>
          </a:p>
          <a:p>
            <a:pPr lvl="3">
              <a:tabLst>
                <a:tab pos="363429" algn="l"/>
              </a:tabLst>
            </a:pPr>
            <a:endParaRPr lang="en-GB" sz="1999" b="0" dirty="0"/>
          </a:p>
          <a:p>
            <a:pPr lvl="3">
              <a:tabLst>
                <a:tab pos="363429" algn="l"/>
              </a:tabLst>
            </a:pPr>
            <a:r>
              <a:rPr lang="en-GB" sz="1999" b="0" dirty="0"/>
              <a:t>In cooperation with </a:t>
            </a:r>
            <a:r>
              <a:rPr lang="en-GB" sz="1999" b="0" dirty="0" err="1"/>
              <a:t>deepsea</a:t>
            </a:r>
            <a:r>
              <a:rPr lang="en-GB" sz="1999" b="0" dirty="0"/>
              <a:t> terminals in Rotterdam</a:t>
            </a:r>
            <a:endParaRPr lang="en-GB" sz="1999" b="0" dirty="0">
              <a:cs typeface="Arial"/>
            </a:endParaRPr>
          </a:p>
          <a:p>
            <a:pPr lvl="3"/>
            <a:endParaRPr lang="en-GB" sz="1400" b="0" dirty="0"/>
          </a:p>
          <a:p>
            <a:pPr lvl="3"/>
            <a:endParaRPr lang="en-GB" sz="1400" b="0" dirty="0"/>
          </a:p>
          <a:p>
            <a:endParaRPr lang="en-GB" dirty="0"/>
          </a:p>
          <a:p>
            <a:endParaRPr lang="en-GB" dirty="0"/>
          </a:p>
          <a:p>
            <a:endParaRPr lang="en-GB" b="1" dirty="0"/>
          </a:p>
        </p:txBody>
      </p:sp>
      <p:sp>
        <p:nvSpPr>
          <p:cNvPr id="5" name="Tijdelijke aanduiding voor voettekst 4"/>
          <p:cNvSpPr>
            <a:spLocks noGrp="1"/>
          </p:cNvSpPr>
          <p:nvPr>
            <p:ph type="ftr" sz="quarter" idx="11"/>
          </p:nvPr>
        </p:nvSpPr>
        <p:spPr/>
        <p:txBody>
          <a:bodyPr/>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001F4B"/>
                </a:solidFill>
                <a:effectLst/>
                <a:uLnTx/>
                <a:uFillTx/>
                <a:latin typeface="Arial Narrow" panose="020B0606020202030204" pitchFamily="34" charset="0"/>
                <a:ea typeface="+mn-ea"/>
                <a:cs typeface="+mn-cs"/>
              </a:rPr>
              <a:t>|</a:t>
            </a:r>
          </a:p>
        </p:txBody>
      </p:sp>
      <p:sp>
        <p:nvSpPr>
          <p:cNvPr id="6" name="Tijdelijke aanduiding voor dianummer 5"/>
          <p:cNvSpPr>
            <a:spLocks noGrp="1"/>
          </p:cNvSpPr>
          <p:nvPr>
            <p:ph type="sldNum" sz="quarter" idx="12"/>
          </p:nvPr>
        </p:nvSpPr>
        <p:spPr/>
        <p:txBody>
          <a:bodyPr/>
          <a:lstStyle/>
          <a:p>
            <a:pPr marL="0" marR="0" lvl="0" indent="0" algn="r" defTabSz="1218986" rtl="0" eaLnBrk="1" fontAlgn="auto" latinLnBrk="0" hangingPunct="1">
              <a:lnSpc>
                <a:spcPct val="100000"/>
              </a:lnSpc>
              <a:spcBef>
                <a:spcPts val="0"/>
              </a:spcBef>
              <a:spcAft>
                <a:spcPts val="0"/>
              </a:spcAft>
              <a:buClrTx/>
              <a:buSzTx/>
              <a:buFontTx/>
              <a:buNone/>
              <a:tabLst/>
              <a:defRPr/>
            </a:pPr>
            <a:fld id="{534B5F9C-CFE5-4EC6-9BBB-664E2F56B033}" type="slidenum">
              <a:rPr kumimoji="0" lang="en-GB" sz="1100" b="0" i="0" u="none" strike="noStrike" kern="1200" cap="none" spc="0" normalizeH="0" baseline="0" noProof="0">
                <a:ln>
                  <a:noFill/>
                </a:ln>
                <a:solidFill>
                  <a:srgbClr val="001F4B"/>
                </a:solidFill>
                <a:effectLst/>
                <a:uLnTx/>
                <a:uFillTx/>
                <a:latin typeface="Arial"/>
                <a:ea typeface="+mn-ea"/>
                <a:cs typeface="+mn-cs"/>
              </a:rPr>
              <a:pPr marL="0" marR="0" lvl="0" indent="0" algn="r" defTabSz="1218986" rtl="0" eaLnBrk="1" fontAlgn="auto" latinLnBrk="0" hangingPunct="1">
                <a:lnSpc>
                  <a:spcPct val="100000"/>
                </a:lnSpc>
                <a:spcBef>
                  <a:spcPts val="0"/>
                </a:spcBef>
                <a:spcAft>
                  <a:spcPts val="0"/>
                </a:spcAft>
                <a:buClrTx/>
                <a:buSzTx/>
                <a:buFontTx/>
                <a:buNone/>
                <a:tabLst/>
                <a:defRPr/>
              </a:pPr>
              <a:t>10</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pic>
        <p:nvPicPr>
          <p:cNvPr id="8" name="Afbeelding 7">
            <a:extLst>
              <a:ext uri="{FF2B5EF4-FFF2-40B4-BE49-F238E27FC236}">
                <a16:creationId xmlns:a16="http://schemas.microsoft.com/office/drawing/2014/main" id="{333172C0-6B58-44FD-A0FA-66B9FF416C2A}"/>
              </a:ext>
            </a:extLst>
          </p:cNvPr>
          <p:cNvPicPr>
            <a:picLocks noChangeAspect="1"/>
          </p:cNvPicPr>
          <p:nvPr/>
        </p:nvPicPr>
        <p:blipFill rotWithShape="1">
          <a:blip r:embed="rId3"/>
          <a:srcRect l="21324" t="23487" r="21379" b="24205"/>
          <a:stretch/>
        </p:blipFill>
        <p:spPr>
          <a:xfrm>
            <a:off x="4892944" y="1748423"/>
            <a:ext cx="7137496" cy="3665201"/>
          </a:xfrm>
          <a:prstGeom prst="rect">
            <a:avLst/>
          </a:prstGeom>
        </p:spPr>
      </p:pic>
      <p:sp>
        <p:nvSpPr>
          <p:cNvPr id="10" name="Tijdelijke aanduiding voor datum 3">
            <a:extLst>
              <a:ext uri="{FF2B5EF4-FFF2-40B4-BE49-F238E27FC236}">
                <a16:creationId xmlns:a16="http://schemas.microsoft.com/office/drawing/2014/main" id="{5131150A-1691-4BF3-A031-E851C43AC1DA}"/>
              </a:ext>
            </a:extLst>
          </p:cNvPr>
          <p:cNvSpPr>
            <a:spLocks noGrp="1"/>
          </p:cNvSpPr>
          <p:nvPr>
            <p:ph type="dt" sz="half" idx="10"/>
          </p:nvPr>
        </p:nvSpPr>
        <p:spPr>
          <a:xfrm>
            <a:off x="1523607" y="6235300"/>
            <a:ext cx="2744073" cy="365030"/>
          </a:xfrm>
        </p:spPr>
        <p:txBody>
          <a:bodyPr/>
          <a:lstStyle/>
          <a:p>
            <a:pPr marL="0" marR="0" lvl="0" indent="0" algn="l" defTabSz="1218986" rtl="0" eaLnBrk="1" fontAlgn="auto" latinLnBrk="0" hangingPunct="1">
              <a:lnSpc>
                <a:spcPct val="100000"/>
              </a:lnSpc>
              <a:spcBef>
                <a:spcPts val="0"/>
              </a:spcBef>
              <a:spcAft>
                <a:spcPts val="0"/>
              </a:spcAft>
              <a:buClrTx/>
              <a:buSzTx/>
              <a:buFontTx/>
              <a:buNone/>
              <a:tabLst/>
              <a:defRPr/>
            </a:pPr>
            <a:fld id="{2A583D07-FC8B-4061-9265-1755AEFD940F}" type="datetime4">
              <a:rPr kumimoji="0" lang="nl-NL" sz="1100" b="0" i="0" u="none" strike="noStrike" kern="1200" cap="none" spc="0" normalizeH="0" baseline="0" noProof="0">
                <a:ln>
                  <a:noFill/>
                </a:ln>
                <a:solidFill>
                  <a:srgbClr val="001F4B"/>
                </a:solidFill>
                <a:effectLst/>
                <a:uLnTx/>
                <a:uFillTx/>
                <a:latin typeface="Arial"/>
                <a:ea typeface="+mn-ea"/>
                <a:cs typeface="+mn-cs"/>
              </a:rPr>
              <a:pPr marL="0" marR="0" lvl="0" indent="0" algn="l" defTabSz="1218986" rtl="0" eaLnBrk="1" fontAlgn="auto" latinLnBrk="0" hangingPunct="1">
                <a:lnSpc>
                  <a:spcPct val="100000"/>
                </a:lnSpc>
                <a:spcBef>
                  <a:spcPts val="0"/>
                </a:spcBef>
                <a:spcAft>
                  <a:spcPts val="0"/>
                </a:spcAft>
                <a:buClrTx/>
                <a:buSzTx/>
                <a:buFontTx/>
                <a:buNone/>
                <a:tabLst/>
                <a:defRPr/>
              </a:pPr>
              <a:t>12 februari 2020</a:t>
            </a:fld>
            <a:endParaRPr kumimoji="0" lang="en-GB" sz="1100" b="0" i="0" u="none" strike="noStrike" kern="1200" cap="none" spc="0" normalizeH="0" baseline="0" noProof="0" dirty="0">
              <a:ln>
                <a:noFill/>
              </a:ln>
              <a:solidFill>
                <a:srgbClr val="001F4B"/>
              </a:solidFill>
              <a:effectLst/>
              <a:uLnTx/>
              <a:uFillTx/>
              <a:latin typeface="Arial"/>
              <a:ea typeface="+mn-ea"/>
              <a:cs typeface="+mn-cs"/>
            </a:endParaRPr>
          </a:p>
        </p:txBody>
      </p:sp>
    </p:spTree>
    <p:extLst>
      <p:ext uri="{BB962C8B-B14F-4D97-AF65-F5344CB8AC3E}">
        <p14:creationId xmlns:p14="http://schemas.microsoft.com/office/powerpoint/2010/main" val="257285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1447A1-0BD0-4515-8656-354252CD856C}"/>
              </a:ext>
            </a:extLst>
          </p:cNvPr>
          <p:cNvSpPr>
            <a:spLocks noGrp="1"/>
          </p:cNvSpPr>
          <p:nvPr>
            <p:ph type="title"/>
          </p:nvPr>
        </p:nvSpPr>
        <p:spPr/>
        <p:txBody>
          <a:bodyPr/>
          <a:lstStyle/>
          <a:p>
            <a:r>
              <a:rPr lang="nl-NL" dirty="0"/>
              <a:t>Samenwerken op corridors</a:t>
            </a:r>
          </a:p>
        </p:txBody>
      </p:sp>
      <p:sp>
        <p:nvSpPr>
          <p:cNvPr id="3" name="Tijdelijke aanduiding voor verticale tekst 2">
            <a:extLst>
              <a:ext uri="{FF2B5EF4-FFF2-40B4-BE49-F238E27FC236}">
                <a16:creationId xmlns:a16="http://schemas.microsoft.com/office/drawing/2014/main" id="{BCEF7BF3-2325-4A55-958B-DEFF36412B87}"/>
              </a:ext>
            </a:extLst>
          </p:cNvPr>
          <p:cNvSpPr>
            <a:spLocks noGrp="1"/>
          </p:cNvSpPr>
          <p:nvPr>
            <p:ph type="body" orient="vert" idx="1"/>
          </p:nvPr>
        </p:nvSpPr>
        <p:spPr>
          <a:xfrm>
            <a:off x="124212" y="1420623"/>
            <a:ext cx="11247071" cy="4509626"/>
          </a:xfrm>
        </p:spPr>
        <p:txBody>
          <a:bodyPr/>
          <a:lstStyle/>
          <a:p>
            <a:pPr marL="342797" indent="-342797">
              <a:buFont typeface="Arial" panose="020B0604020202020204" pitchFamily="34" charset="0"/>
              <a:buChar char="•"/>
            </a:pPr>
            <a:r>
              <a:rPr lang="nl-NL" dirty="0"/>
              <a:t>Oosterhout – Tilburg - Moerdijk</a:t>
            </a:r>
          </a:p>
          <a:p>
            <a:pPr marL="342797" indent="-342797">
              <a:buFont typeface="Arial" panose="020B0604020202020204" pitchFamily="34" charset="0"/>
              <a:buChar char="•"/>
            </a:pPr>
            <a:r>
              <a:rPr lang="nl-NL" dirty="0"/>
              <a:t>Duisburg – Gorinchem</a:t>
            </a:r>
          </a:p>
          <a:p>
            <a:pPr marL="342797" indent="-342797">
              <a:buFont typeface="Arial" panose="020B0604020202020204" pitchFamily="34" charset="0"/>
              <a:buChar char="•"/>
            </a:pPr>
            <a:r>
              <a:rPr lang="nl-NL" dirty="0"/>
              <a:t>Born – Venlo</a:t>
            </a:r>
          </a:p>
          <a:p>
            <a:pPr marL="342797" indent="-342797">
              <a:buFont typeface="Arial" panose="020B0604020202020204" pitchFamily="34" charset="0"/>
              <a:buChar char="•"/>
            </a:pPr>
            <a:r>
              <a:rPr lang="nl-NL" dirty="0"/>
              <a:t>Amsterdam – Utrecht</a:t>
            </a:r>
          </a:p>
          <a:p>
            <a:pPr marL="342797" indent="-342797">
              <a:buFont typeface="Arial" panose="020B0604020202020204" pitchFamily="34" charset="0"/>
              <a:buChar char="•"/>
            </a:pPr>
            <a:r>
              <a:rPr lang="nl-NL" dirty="0"/>
              <a:t>…..</a:t>
            </a:r>
          </a:p>
          <a:p>
            <a:endParaRPr lang="nl-NL" dirty="0"/>
          </a:p>
          <a:p>
            <a:r>
              <a:rPr lang="nl-NL" dirty="0"/>
              <a:t>Resultaat o.a.:</a:t>
            </a:r>
          </a:p>
          <a:p>
            <a:pPr marL="342797" indent="-342797">
              <a:buFontTx/>
              <a:buChar char="-"/>
            </a:pPr>
            <a:r>
              <a:rPr lang="nl-NL" dirty="0"/>
              <a:t>Betrouwbaarheid (vaste tijden)</a:t>
            </a:r>
          </a:p>
          <a:p>
            <a:pPr marL="342797" indent="-342797">
              <a:buFontTx/>
              <a:buChar char="-"/>
            </a:pPr>
            <a:r>
              <a:rPr lang="nl-NL" dirty="0"/>
              <a:t>Minder inzet wegvervoer </a:t>
            </a:r>
          </a:p>
          <a:p>
            <a:pPr marL="342797" indent="-342797">
              <a:buFont typeface="Arial" panose="020B0604020202020204" pitchFamily="34" charset="0"/>
              <a:buChar char="•"/>
            </a:pPr>
            <a:endParaRPr lang="nl-NL" dirty="0"/>
          </a:p>
          <a:p>
            <a:pPr marL="342797" indent="-342797">
              <a:buFont typeface="Arial" panose="020B0604020202020204" pitchFamily="34" charset="0"/>
              <a:buChar char="•"/>
            </a:pPr>
            <a:endParaRPr lang="nl-NL" dirty="0"/>
          </a:p>
          <a:p>
            <a:endParaRPr lang="nl-NL" dirty="0"/>
          </a:p>
        </p:txBody>
      </p:sp>
      <p:sp>
        <p:nvSpPr>
          <p:cNvPr id="4" name="Tijdelijke aanduiding voor datum 3">
            <a:extLst>
              <a:ext uri="{FF2B5EF4-FFF2-40B4-BE49-F238E27FC236}">
                <a16:creationId xmlns:a16="http://schemas.microsoft.com/office/drawing/2014/main" id="{B37A56AB-4A42-4E3B-B363-E45E0B08DB3B}"/>
              </a:ext>
            </a:extLst>
          </p:cNvPr>
          <p:cNvSpPr>
            <a:spLocks noGrp="1"/>
          </p:cNvSpPr>
          <p:nvPr>
            <p:ph type="dt" sz="half" idx="10"/>
          </p:nvPr>
        </p:nvSpPr>
        <p:spPr/>
        <p:txBody>
          <a:bodyPr/>
          <a:lstStyle/>
          <a:p>
            <a:pPr marL="0" marR="0" lvl="0" indent="0" algn="l" defTabSz="1218986" rtl="0" eaLnBrk="1" fontAlgn="auto" latinLnBrk="0" hangingPunct="1">
              <a:lnSpc>
                <a:spcPct val="100000"/>
              </a:lnSpc>
              <a:spcBef>
                <a:spcPts val="0"/>
              </a:spcBef>
              <a:spcAft>
                <a:spcPts val="0"/>
              </a:spcAft>
              <a:buClrTx/>
              <a:buSzTx/>
              <a:buFontTx/>
              <a:buNone/>
              <a:tabLst/>
              <a:defRPr/>
            </a:pPr>
            <a:fld id="{2A583D07-FC8B-4061-9265-1755AEFD940F}" type="datetime4">
              <a:rPr kumimoji="0" lang="nl-NL" sz="1100" b="0" i="0" u="none" strike="noStrike" kern="1200" cap="none" spc="0" normalizeH="0" baseline="0" noProof="0">
                <a:ln>
                  <a:noFill/>
                </a:ln>
                <a:solidFill>
                  <a:srgbClr val="001F4B"/>
                </a:solidFill>
                <a:effectLst/>
                <a:uLnTx/>
                <a:uFillTx/>
                <a:latin typeface="Arial"/>
                <a:ea typeface="+mn-ea"/>
                <a:cs typeface="+mn-cs"/>
              </a:rPr>
              <a:pPr marL="0" marR="0" lvl="0" indent="0" algn="l" defTabSz="1218986" rtl="0" eaLnBrk="1" fontAlgn="auto" latinLnBrk="0" hangingPunct="1">
                <a:lnSpc>
                  <a:spcPct val="100000"/>
                </a:lnSpc>
                <a:spcBef>
                  <a:spcPts val="0"/>
                </a:spcBef>
                <a:spcAft>
                  <a:spcPts val="0"/>
                </a:spcAft>
                <a:buClrTx/>
                <a:buSzTx/>
                <a:buFontTx/>
                <a:buNone/>
                <a:tabLst/>
                <a:defRPr/>
              </a:pPr>
              <a:t>12 februari 2020</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40C8A716-1903-4CF8-9307-B475F89D0554}"/>
              </a:ext>
            </a:extLst>
          </p:cNvPr>
          <p:cNvSpPr>
            <a:spLocks noGrp="1"/>
          </p:cNvSpPr>
          <p:nvPr>
            <p:ph type="ftr" sz="quarter" idx="11"/>
          </p:nvPr>
        </p:nvSpPr>
        <p:spPr/>
        <p:txBody>
          <a:bodyPr/>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001F4B"/>
                </a:solidFill>
                <a:effectLst/>
                <a:uLnTx/>
                <a:uFillTx/>
                <a:latin typeface="Arial Narrow" panose="020B0606020202030204" pitchFamily="34" charset="0"/>
                <a:ea typeface="+mn-ea"/>
                <a:cs typeface="+mn-cs"/>
              </a:rPr>
              <a:t>|</a:t>
            </a:r>
          </a:p>
        </p:txBody>
      </p:sp>
      <p:sp>
        <p:nvSpPr>
          <p:cNvPr id="6" name="Tijdelijke aanduiding voor dianummer 5">
            <a:extLst>
              <a:ext uri="{FF2B5EF4-FFF2-40B4-BE49-F238E27FC236}">
                <a16:creationId xmlns:a16="http://schemas.microsoft.com/office/drawing/2014/main" id="{25AC8FE9-9AB8-42AC-A1D9-06FA288F34B5}"/>
              </a:ext>
            </a:extLst>
          </p:cNvPr>
          <p:cNvSpPr>
            <a:spLocks noGrp="1"/>
          </p:cNvSpPr>
          <p:nvPr>
            <p:ph type="sldNum" sz="quarter" idx="12"/>
          </p:nvPr>
        </p:nvSpPr>
        <p:spPr/>
        <p:txBody>
          <a:bodyPr/>
          <a:lstStyle/>
          <a:p>
            <a:pPr marL="0" marR="0" lvl="0" indent="0" algn="r" defTabSz="1218986" rtl="0" eaLnBrk="1" fontAlgn="auto" latinLnBrk="0" hangingPunct="1">
              <a:lnSpc>
                <a:spcPct val="100000"/>
              </a:lnSpc>
              <a:spcBef>
                <a:spcPts val="0"/>
              </a:spcBef>
              <a:spcAft>
                <a:spcPts val="0"/>
              </a:spcAft>
              <a:buClrTx/>
              <a:buSzTx/>
              <a:buFontTx/>
              <a:buNone/>
              <a:tabLst/>
              <a:defRPr/>
            </a:pPr>
            <a:fld id="{534B5F9C-CFE5-4EC6-9BBB-664E2F56B033}" type="slidenum">
              <a:rPr kumimoji="0" lang="en-GB" sz="1100" b="0" i="0" u="none" strike="noStrike" kern="1200" cap="none" spc="0" normalizeH="0" baseline="0" noProof="0">
                <a:ln>
                  <a:noFill/>
                </a:ln>
                <a:solidFill>
                  <a:srgbClr val="001F4B"/>
                </a:solidFill>
                <a:effectLst/>
                <a:uLnTx/>
                <a:uFillTx/>
                <a:latin typeface="Arial"/>
                <a:ea typeface="+mn-ea"/>
                <a:cs typeface="+mn-cs"/>
              </a:rPr>
              <a:pPr marL="0" marR="0" lvl="0" indent="0" algn="r" defTabSz="1218986" rtl="0" eaLnBrk="1" fontAlgn="auto" latinLnBrk="0" hangingPunct="1">
                <a:lnSpc>
                  <a:spcPct val="100000"/>
                </a:lnSpc>
                <a:spcBef>
                  <a:spcPts val="0"/>
                </a:spcBef>
                <a:spcAft>
                  <a:spcPts val="0"/>
                </a:spcAft>
                <a:buClrTx/>
                <a:buSzTx/>
                <a:buFontTx/>
                <a:buNone/>
                <a:tabLst/>
                <a:defRPr/>
              </a:pPr>
              <a:t>11</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pic>
        <p:nvPicPr>
          <p:cNvPr id="9" name="Afbeelding 8">
            <a:extLst>
              <a:ext uri="{FF2B5EF4-FFF2-40B4-BE49-F238E27FC236}">
                <a16:creationId xmlns:a16="http://schemas.microsoft.com/office/drawing/2014/main" id="{C5E43CF3-58B6-4621-A1FF-D1688CFDD1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4784" y="1420623"/>
            <a:ext cx="8017217" cy="4509626"/>
          </a:xfrm>
          <a:prstGeom prst="rect">
            <a:avLst/>
          </a:prstGeom>
        </p:spPr>
      </p:pic>
    </p:spTree>
    <p:extLst>
      <p:ext uri="{BB962C8B-B14F-4D97-AF65-F5344CB8AC3E}">
        <p14:creationId xmlns:p14="http://schemas.microsoft.com/office/powerpoint/2010/main" val="329634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1447A1-0BD0-4515-8656-354252CD856C}"/>
              </a:ext>
            </a:extLst>
          </p:cNvPr>
          <p:cNvSpPr>
            <a:spLocks noGrp="1"/>
          </p:cNvSpPr>
          <p:nvPr>
            <p:ph type="title"/>
          </p:nvPr>
        </p:nvSpPr>
        <p:spPr/>
        <p:txBody>
          <a:bodyPr/>
          <a:lstStyle/>
          <a:p>
            <a:r>
              <a:rPr lang="nl-NL" dirty="0"/>
              <a:t>Barge hubs in Rotterdam en Alblasserdam </a:t>
            </a:r>
          </a:p>
        </p:txBody>
      </p:sp>
      <p:sp>
        <p:nvSpPr>
          <p:cNvPr id="3" name="Tijdelijke aanduiding voor verticale tekst 2">
            <a:extLst>
              <a:ext uri="{FF2B5EF4-FFF2-40B4-BE49-F238E27FC236}">
                <a16:creationId xmlns:a16="http://schemas.microsoft.com/office/drawing/2014/main" id="{BCEF7BF3-2325-4A55-958B-DEFF36412B87}"/>
              </a:ext>
            </a:extLst>
          </p:cNvPr>
          <p:cNvSpPr>
            <a:spLocks noGrp="1"/>
          </p:cNvSpPr>
          <p:nvPr>
            <p:ph type="body" orient="vert" idx="1"/>
          </p:nvPr>
        </p:nvSpPr>
        <p:spPr>
          <a:xfrm>
            <a:off x="124212" y="1420623"/>
            <a:ext cx="11247071" cy="4509626"/>
          </a:xfrm>
        </p:spPr>
        <p:txBody>
          <a:bodyPr/>
          <a:lstStyle/>
          <a:p>
            <a:pPr marL="342797" indent="-342797">
              <a:buFont typeface="Arial" panose="020B0604020202020204" pitchFamily="34" charset="0"/>
              <a:buChar char="•"/>
            </a:pPr>
            <a:r>
              <a:rPr lang="nl-NL" dirty="0"/>
              <a:t>Kramer: Maasvlakte &amp; City</a:t>
            </a:r>
          </a:p>
          <a:p>
            <a:pPr marL="342797" indent="-342797">
              <a:buFont typeface="Arial" panose="020B0604020202020204" pitchFamily="34" charset="0"/>
              <a:buChar char="•"/>
            </a:pPr>
            <a:endParaRPr lang="nl-NL" dirty="0"/>
          </a:p>
          <a:p>
            <a:pPr marL="342797" indent="-342797">
              <a:buFont typeface="Arial" panose="020B0604020202020204" pitchFamily="34" charset="0"/>
              <a:buChar char="•"/>
            </a:pPr>
            <a:r>
              <a:rPr lang="nl-NL" dirty="0"/>
              <a:t>Waalhaven Group: Botlek en </a:t>
            </a:r>
          </a:p>
          <a:p>
            <a:r>
              <a:rPr lang="nl-NL" dirty="0"/>
              <a:t>     Waalhaven </a:t>
            </a:r>
          </a:p>
          <a:p>
            <a:endParaRPr lang="nl-NL" dirty="0"/>
          </a:p>
          <a:p>
            <a:pPr marL="342797" indent="-342797">
              <a:buFont typeface="Arial" panose="020B0604020202020204" pitchFamily="34" charset="0"/>
              <a:buChar char="•"/>
            </a:pPr>
            <a:r>
              <a:rPr lang="nl-NL" dirty="0"/>
              <a:t>BCTN Alblasserdam</a:t>
            </a:r>
          </a:p>
          <a:p>
            <a:endParaRPr lang="nl-NL" dirty="0"/>
          </a:p>
          <a:p>
            <a:r>
              <a:rPr lang="nl-NL" dirty="0"/>
              <a:t>Binnenvaartdiensten op vaste tijden</a:t>
            </a:r>
          </a:p>
        </p:txBody>
      </p:sp>
      <p:sp>
        <p:nvSpPr>
          <p:cNvPr id="4" name="Tijdelijke aanduiding voor datum 3">
            <a:extLst>
              <a:ext uri="{FF2B5EF4-FFF2-40B4-BE49-F238E27FC236}">
                <a16:creationId xmlns:a16="http://schemas.microsoft.com/office/drawing/2014/main" id="{B37A56AB-4A42-4E3B-B363-E45E0B08DB3B}"/>
              </a:ext>
            </a:extLst>
          </p:cNvPr>
          <p:cNvSpPr>
            <a:spLocks noGrp="1"/>
          </p:cNvSpPr>
          <p:nvPr>
            <p:ph type="dt" sz="half" idx="10"/>
          </p:nvPr>
        </p:nvSpPr>
        <p:spPr/>
        <p:txBody>
          <a:bodyPr/>
          <a:lstStyle/>
          <a:p>
            <a:pPr marL="0" marR="0" lvl="0" indent="0" algn="l" defTabSz="1218986" rtl="0" eaLnBrk="1" fontAlgn="auto" latinLnBrk="0" hangingPunct="1">
              <a:lnSpc>
                <a:spcPct val="100000"/>
              </a:lnSpc>
              <a:spcBef>
                <a:spcPts val="0"/>
              </a:spcBef>
              <a:spcAft>
                <a:spcPts val="0"/>
              </a:spcAft>
              <a:buClrTx/>
              <a:buSzTx/>
              <a:buFontTx/>
              <a:buNone/>
              <a:tabLst/>
              <a:defRPr/>
            </a:pPr>
            <a:fld id="{2A583D07-FC8B-4061-9265-1755AEFD940F}" type="datetime4">
              <a:rPr kumimoji="0" lang="nl-NL" sz="1100" b="0" i="0" u="none" strike="noStrike" kern="1200" cap="none" spc="0" normalizeH="0" baseline="0" noProof="0">
                <a:ln>
                  <a:noFill/>
                </a:ln>
                <a:solidFill>
                  <a:srgbClr val="001F4B"/>
                </a:solidFill>
                <a:effectLst/>
                <a:uLnTx/>
                <a:uFillTx/>
                <a:latin typeface="Arial"/>
                <a:ea typeface="+mn-ea"/>
                <a:cs typeface="+mn-cs"/>
              </a:rPr>
              <a:pPr marL="0" marR="0" lvl="0" indent="0" algn="l" defTabSz="1218986" rtl="0" eaLnBrk="1" fontAlgn="auto" latinLnBrk="0" hangingPunct="1">
                <a:lnSpc>
                  <a:spcPct val="100000"/>
                </a:lnSpc>
                <a:spcBef>
                  <a:spcPts val="0"/>
                </a:spcBef>
                <a:spcAft>
                  <a:spcPts val="0"/>
                </a:spcAft>
                <a:buClrTx/>
                <a:buSzTx/>
                <a:buFontTx/>
                <a:buNone/>
                <a:tabLst/>
                <a:defRPr/>
              </a:pPr>
              <a:t>12 februari 2020</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40C8A716-1903-4CF8-9307-B475F89D0554}"/>
              </a:ext>
            </a:extLst>
          </p:cNvPr>
          <p:cNvSpPr>
            <a:spLocks noGrp="1"/>
          </p:cNvSpPr>
          <p:nvPr>
            <p:ph type="ftr" sz="quarter" idx="11"/>
          </p:nvPr>
        </p:nvSpPr>
        <p:spPr/>
        <p:txBody>
          <a:bodyPr/>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001F4B"/>
                </a:solidFill>
                <a:effectLst/>
                <a:uLnTx/>
                <a:uFillTx/>
                <a:latin typeface="Arial Narrow" panose="020B0606020202030204" pitchFamily="34" charset="0"/>
                <a:ea typeface="+mn-ea"/>
                <a:cs typeface="+mn-cs"/>
              </a:rPr>
              <a:t>|</a:t>
            </a:r>
          </a:p>
        </p:txBody>
      </p:sp>
      <p:sp>
        <p:nvSpPr>
          <p:cNvPr id="6" name="Tijdelijke aanduiding voor dianummer 5">
            <a:extLst>
              <a:ext uri="{FF2B5EF4-FFF2-40B4-BE49-F238E27FC236}">
                <a16:creationId xmlns:a16="http://schemas.microsoft.com/office/drawing/2014/main" id="{25AC8FE9-9AB8-42AC-A1D9-06FA288F34B5}"/>
              </a:ext>
            </a:extLst>
          </p:cNvPr>
          <p:cNvSpPr>
            <a:spLocks noGrp="1"/>
          </p:cNvSpPr>
          <p:nvPr>
            <p:ph type="sldNum" sz="quarter" idx="12"/>
          </p:nvPr>
        </p:nvSpPr>
        <p:spPr/>
        <p:txBody>
          <a:bodyPr/>
          <a:lstStyle/>
          <a:p>
            <a:pPr marL="0" marR="0" lvl="0" indent="0" algn="r" defTabSz="1218986" rtl="0" eaLnBrk="1" fontAlgn="auto" latinLnBrk="0" hangingPunct="1">
              <a:lnSpc>
                <a:spcPct val="100000"/>
              </a:lnSpc>
              <a:spcBef>
                <a:spcPts val="0"/>
              </a:spcBef>
              <a:spcAft>
                <a:spcPts val="0"/>
              </a:spcAft>
              <a:buClrTx/>
              <a:buSzTx/>
              <a:buFontTx/>
              <a:buNone/>
              <a:tabLst/>
              <a:defRPr/>
            </a:pPr>
            <a:fld id="{534B5F9C-CFE5-4EC6-9BBB-664E2F56B033}" type="slidenum">
              <a:rPr kumimoji="0" lang="en-GB" sz="1100" b="0" i="0" u="none" strike="noStrike" kern="1200" cap="none" spc="0" normalizeH="0" baseline="0" noProof="0">
                <a:ln>
                  <a:noFill/>
                </a:ln>
                <a:solidFill>
                  <a:srgbClr val="001F4B"/>
                </a:solidFill>
                <a:effectLst/>
                <a:uLnTx/>
                <a:uFillTx/>
                <a:latin typeface="Arial"/>
                <a:ea typeface="+mn-ea"/>
                <a:cs typeface="+mn-cs"/>
              </a:rPr>
              <a:pPr marL="0" marR="0" lvl="0" indent="0" algn="r" defTabSz="1218986" rtl="0" eaLnBrk="1" fontAlgn="auto" latinLnBrk="0" hangingPunct="1">
                <a:lnSpc>
                  <a:spcPct val="100000"/>
                </a:lnSpc>
                <a:spcBef>
                  <a:spcPts val="0"/>
                </a:spcBef>
                <a:spcAft>
                  <a:spcPts val="0"/>
                </a:spcAft>
                <a:buClrTx/>
                <a:buSzTx/>
                <a:buFontTx/>
                <a:buNone/>
                <a:tabLst/>
                <a:defRPr/>
              </a:pPr>
              <a:t>12</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pic>
        <p:nvPicPr>
          <p:cNvPr id="8" name="Afbeelding 7">
            <a:extLst>
              <a:ext uri="{FF2B5EF4-FFF2-40B4-BE49-F238E27FC236}">
                <a16:creationId xmlns:a16="http://schemas.microsoft.com/office/drawing/2014/main" id="{231F17B6-3682-4659-9A03-A61AE70116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574"/>
          <a:stretch/>
        </p:blipFill>
        <p:spPr>
          <a:xfrm>
            <a:off x="4396685" y="1420623"/>
            <a:ext cx="7795315" cy="4509626"/>
          </a:xfrm>
          <a:prstGeom prst="rect">
            <a:avLst/>
          </a:prstGeom>
        </p:spPr>
      </p:pic>
    </p:spTree>
    <p:extLst>
      <p:ext uri="{BB962C8B-B14F-4D97-AF65-F5344CB8AC3E}">
        <p14:creationId xmlns:p14="http://schemas.microsoft.com/office/powerpoint/2010/main" val="190996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5BDF5E-A4D6-4CB8-8296-FDB826D6571B}"/>
              </a:ext>
            </a:extLst>
          </p:cNvPr>
          <p:cNvSpPr>
            <a:spLocks noGrp="1"/>
          </p:cNvSpPr>
          <p:nvPr>
            <p:ph type="title"/>
          </p:nvPr>
        </p:nvSpPr>
        <p:spPr>
          <a:xfrm>
            <a:off x="472464" y="192844"/>
            <a:ext cx="11719536" cy="647831"/>
          </a:xfrm>
        </p:spPr>
        <p:txBody>
          <a:bodyPr/>
          <a:lstStyle/>
          <a:p>
            <a:r>
              <a:rPr lang="nl-NL" sz="2999" dirty="0"/>
              <a:t>Initiatieven marktpartijen bundelen op MIRT corridors</a:t>
            </a:r>
          </a:p>
        </p:txBody>
      </p:sp>
      <p:sp>
        <p:nvSpPr>
          <p:cNvPr id="3" name="Tijdelijke aanduiding voor verticale tekst 2">
            <a:extLst>
              <a:ext uri="{FF2B5EF4-FFF2-40B4-BE49-F238E27FC236}">
                <a16:creationId xmlns:a16="http://schemas.microsoft.com/office/drawing/2014/main" id="{8681880B-9B9B-419D-9638-6FF903C2EB62}"/>
              </a:ext>
            </a:extLst>
          </p:cNvPr>
          <p:cNvSpPr>
            <a:spLocks noGrp="1"/>
          </p:cNvSpPr>
          <p:nvPr>
            <p:ph type="body" orient="vert" idx="1"/>
          </p:nvPr>
        </p:nvSpPr>
        <p:spPr>
          <a:xfrm>
            <a:off x="29208" y="1352695"/>
            <a:ext cx="5215667" cy="4635716"/>
          </a:xfrm>
        </p:spPr>
        <p:txBody>
          <a:bodyPr/>
          <a:lstStyle/>
          <a:p>
            <a:pPr>
              <a:spcBef>
                <a:spcPts val="300"/>
              </a:spcBef>
              <a:spcAft>
                <a:spcPts val="300"/>
              </a:spcAft>
            </a:pPr>
            <a:r>
              <a:rPr lang="nl-NL" dirty="0"/>
              <a:t>Corridorinitiatieven op Rotterdam:</a:t>
            </a:r>
          </a:p>
          <a:p>
            <a:pPr marL="342797" indent="-342797">
              <a:spcBef>
                <a:spcPts val="300"/>
              </a:spcBef>
              <a:spcAft>
                <a:spcPts val="300"/>
              </a:spcAft>
              <a:buFont typeface="Arial" panose="020B0604020202020204" pitchFamily="34" charset="0"/>
              <a:buChar char="•"/>
            </a:pPr>
            <a:r>
              <a:rPr lang="nl-NL" sz="1799" dirty="0">
                <a:highlight>
                  <a:srgbClr val="009CD6"/>
                </a:highlight>
              </a:rPr>
              <a:t>Moerdijk, Tilburg, Oosterhout</a:t>
            </a:r>
          </a:p>
          <a:p>
            <a:pPr marL="342797" indent="-342797">
              <a:spcBef>
                <a:spcPts val="300"/>
              </a:spcBef>
              <a:spcAft>
                <a:spcPts val="300"/>
              </a:spcAft>
              <a:buFont typeface="Arial" panose="020B0604020202020204" pitchFamily="34" charset="0"/>
              <a:buChar char="•"/>
            </a:pPr>
            <a:r>
              <a:rPr lang="nl-NL" sz="1799" dirty="0">
                <a:highlight>
                  <a:srgbClr val="FFFF00"/>
                </a:highlight>
              </a:rPr>
              <a:t>Duisburg, Gorinchem</a:t>
            </a:r>
          </a:p>
          <a:p>
            <a:pPr marL="342797" indent="-342797">
              <a:spcBef>
                <a:spcPts val="300"/>
              </a:spcBef>
              <a:spcAft>
                <a:spcPts val="300"/>
              </a:spcAft>
              <a:buFont typeface="Arial" panose="020B0604020202020204" pitchFamily="34" charset="0"/>
              <a:buChar char="•"/>
            </a:pPr>
            <a:r>
              <a:rPr lang="nl-NL" sz="1799" dirty="0">
                <a:solidFill>
                  <a:schemeClr val="tx1"/>
                </a:solidFill>
                <a:highlight>
                  <a:srgbClr val="FF0000"/>
                </a:highlight>
              </a:rPr>
              <a:t>Nijmegen, Roermond, Venray, Den Bosch, Alblasserdam </a:t>
            </a:r>
          </a:p>
          <a:p>
            <a:pPr marL="342797" indent="-342797">
              <a:spcBef>
                <a:spcPts val="300"/>
              </a:spcBef>
              <a:spcAft>
                <a:spcPts val="300"/>
              </a:spcAft>
              <a:buFont typeface="Arial" panose="020B0604020202020204" pitchFamily="34" charset="0"/>
              <a:buChar char="•"/>
            </a:pPr>
            <a:r>
              <a:rPr lang="nl-NL" sz="1799" dirty="0">
                <a:highlight>
                  <a:srgbClr val="F39900"/>
                </a:highlight>
              </a:rPr>
              <a:t>Sittard-Geleen, Venlo</a:t>
            </a:r>
          </a:p>
          <a:p>
            <a:pPr marL="342797" indent="-342797">
              <a:spcBef>
                <a:spcPts val="300"/>
              </a:spcBef>
              <a:spcAft>
                <a:spcPts val="300"/>
              </a:spcAft>
              <a:buFont typeface="Arial" panose="020B0604020202020204" pitchFamily="34" charset="0"/>
              <a:buChar char="•"/>
            </a:pPr>
            <a:r>
              <a:rPr lang="nl-NL" sz="1799" dirty="0">
                <a:highlight>
                  <a:srgbClr val="92D050"/>
                </a:highlight>
              </a:rPr>
              <a:t>Rotterdam (Waalhaven-Maasvlakte) </a:t>
            </a:r>
          </a:p>
          <a:p>
            <a:pPr>
              <a:spcBef>
                <a:spcPts val="300"/>
              </a:spcBef>
              <a:spcAft>
                <a:spcPts val="300"/>
              </a:spcAft>
            </a:pPr>
            <a:endParaRPr lang="nl-NL" dirty="0"/>
          </a:p>
          <a:p>
            <a:pPr>
              <a:spcBef>
                <a:spcPts val="300"/>
              </a:spcBef>
              <a:spcAft>
                <a:spcPts val="300"/>
              </a:spcAft>
            </a:pPr>
            <a:r>
              <a:rPr lang="nl-NL" dirty="0"/>
              <a:t>Kansen:</a:t>
            </a:r>
          </a:p>
          <a:p>
            <a:pPr marL="342797" indent="-342797">
              <a:spcBef>
                <a:spcPts val="300"/>
              </a:spcBef>
              <a:spcAft>
                <a:spcPts val="300"/>
              </a:spcAft>
              <a:buFont typeface="Arial" panose="020B0604020202020204" pitchFamily="34" charset="0"/>
              <a:buChar char="•"/>
            </a:pPr>
            <a:r>
              <a:rPr lang="nl-NL" sz="1799" dirty="0"/>
              <a:t>Noordoost Brabant - corridor </a:t>
            </a:r>
          </a:p>
          <a:p>
            <a:pPr>
              <a:spcBef>
                <a:spcPts val="300"/>
              </a:spcBef>
              <a:spcAft>
                <a:spcPts val="300"/>
              </a:spcAft>
            </a:pPr>
            <a:r>
              <a:rPr lang="nl-NL" sz="1799" dirty="0"/>
              <a:t>     (Zuid-Willemsvaart)</a:t>
            </a:r>
          </a:p>
          <a:p>
            <a:pPr marL="342797" indent="-342797">
              <a:spcBef>
                <a:spcPts val="300"/>
              </a:spcBef>
              <a:spcAft>
                <a:spcPts val="300"/>
              </a:spcAft>
              <a:buFont typeface="Arial" panose="020B0604020202020204" pitchFamily="34" charset="0"/>
              <a:buChar char="•"/>
            </a:pPr>
            <a:r>
              <a:rPr lang="nl-NL" sz="1799" dirty="0"/>
              <a:t>Maascorridor </a:t>
            </a:r>
          </a:p>
          <a:p>
            <a:pPr marL="342797" indent="-342797">
              <a:spcBef>
                <a:spcPts val="300"/>
              </a:spcBef>
              <a:spcAft>
                <a:spcPts val="300"/>
              </a:spcAft>
              <a:buFont typeface="Arial" panose="020B0604020202020204" pitchFamily="34" charset="0"/>
              <a:buChar char="•"/>
            </a:pPr>
            <a:r>
              <a:rPr lang="nl-NL" sz="1799" dirty="0"/>
              <a:t>Aansluiten/opschalen bestaande initiatieven</a:t>
            </a:r>
          </a:p>
          <a:p>
            <a:endParaRPr lang="nl-NL" dirty="0"/>
          </a:p>
          <a:p>
            <a:pPr marL="342797" indent="-342797">
              <a:buFont typeface="Arial" panose="020B0604020202020204" pitchFamily="34" charset="0"/>
              <a:buChar char="•"/>
            </a:pPr>
            <a:endParaRPr lang="nl-NL" dirty="0"/>
          </a:p>
          <a:p>
            <a:pPr marL="342797" indent="-342797">
              <a:buFont typeface="Arial" panose="020B0604020202020204" pitchFamily="34" charset="0"/>
              <a:buChar char="•"/>
            </a:pPr>
            <a:endParaRPr lang="nl-NL" dirty="0"/>
          </a:p>
        </p:txBody>
      </p:sp>
      <p:sp>
        <p:nvSpPr>
          <p:cNvPr id="4" name="Tijdelijke aanduiding voor datum 3">
            <a:extLst>
              <a:ext uri="{FF2B5EF4-FFF2-40B4-BE49-F238E27FC236}">
                <a16:creationId xmlns:a16="http://schemas.microsoft.com/office/drawing/2014/main" id="{F20DDC3B-CABF-4597-ACEE-4D294D2E707B}"/>
              </a:ext>
            </a:extLst>
          </p:cNvPr>
          <p:cNvSpPr>
            <a:spLocks noGrp="1"/>
          </p:cNvSpPr>
          <p:nvPr>
            <p:ph type="dt" sz="half" idx="10"/>
          </p:nvPr>
        </p:nvSpPr>
        <p:spPr/>
        <p:txBody>
          <a:bodyPr/>
          <a:lstStyle/>
          <a:p>
            <a:pPr marL="0" marR="0" lvl="0" indent="0" algn="l" defTabSz="1218986" rtl="0" eaLnBrk="1" fontAlgn="auto" latinLnBrk="0" hangingPunct="1">
              <a:lnSpc>
                <a:spcPct val="100000"/>
              </a:lnSpc>
              <a:spcBef>
                <a:spcPts val="0"/>
              </a:spcBef>
              <a:spcAft>
                <a:spcPts val="0"/>
              </a:spcAft>
              <a:buClrTx/>
              <a:buSzTx/>
              <a:buFontTx/>
              <a:buNone/>
              <a:tabLst/>
              <a:defRPr/>
            </a:pPr>
            <a:fld id="{2A583D07-FC8B-4061-9265-1755AEFD940F}" type="datetime4">
              <a:rPr kumimoji="0" lang="nl-NL" sz="1100" b="0" i="0" u="none" strike="noStrike" kern="1200" cap="none" spc="0" normalizeH="0" baseline="0" noProof="0">
                <a:ln>
                  <a:noFill/>
                </a:ln>
                <a:solidFill>
                  <a:srgbClr val="001F4B"/>
                </a:solidFill>
                <a:effectLst/>
                <a:uLnTx/>
                <a:uFillTx/>
                <a:latin typeface="Arial"/>
                <a:ea typeface="+mn-ea"/>
                <a:cs typeface="+mn-cs"/>
              </a:rPr>
              <a:pPr marL="0" marR="0" lvl="0" indent="0" algn="l" defTabSz="1218986" rtl="0" eaLnBrk="1" fontAlgn="auto" latinLnBrk="0" hangingPunct="1">
                <a:lnSpc>
                  <a:spcPct val="100000"/>
                </a:lnSpc>
                <a:spcBef>
                  <a:spcPts val="0"/>
                </a:spcBef>
                <a:spcAft>
                  <a:spcPts val="0"/>
                </a:spcAft>
                <a:buClrTx/>
                <a:buSzTx/>
                <a:buFontTx/>
                <a:buNone/>
                <a:tabLst/>
                <a:defRPr/>
              </a:pPr>
              <a:t>12 februari 2020</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E861036D-7729-41DD-8AB1-C7F71DA1DF33}"/>
              </a:ext>
            </a:extLst>
          </p:cNvPr>
          <p:cNvSpPr>
            <a:spLocks noGrp="1"/>
          </p:cNvSpPr>
          <p:nvPr>
            <p:ph type="ftr" sz="quarter" idx="11"/>
          </p:nvPr>
        </p:nvSpPr>
        <p:spPr/>
        <p:txBody>
          <a:bodyPr/>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001F4B"/>
                </a:solidFill>
                <a:effectLst/>
                <a:uLnTx/>
                <a:uFillTx/>
                <a:latin typeface="Arial Narrow" panose="020B0606020202030204" pitchFamily="34" charset="0"/>
                <a:ea typeface="+mn-ea"/>
                <a:cs typeface="+mn-cs"/>
              </a:rPr>
              <a:t>|</a:t>
            </a:r>
          </a:p>
        </p:txBody>
      </p:sp>
      <p:sp>
        <p:nvSpPr>
          <p:cNvPr id="6" name="Tijdelijke aanduiding voor dianummer 5">
            <a:extLst>
              <a:ext uri="{FF2B5EF4-FFF2-40B4-BE49-F238E27FC236}">
                <a16:creationId xmlns:a16="http://schemas.microsoft.com/office/drawing/2014/main" id="{BA0946B7-5042-469E-935B-D96B5CB2BF5B}"/>
              </a:ext>
            </a:extLst>
          </p:cNvPr>
          <p:cNvSpPr>
            <a:spLocks noGrp="1"/>
          </p:cNvSpPr>
          <p:nvPr>
            <p:ph type="sldNum" sz="quarter" idx="12"/>
          </p:nvPr>
        </p:nvSpPr>
        <p:spPr/>
        <p:txBody>
          <a:bodyPr/>
          <a:lstStyle/>
          <a:p>
            <a:pPr marL="0" marR="0" lvl="0" indent="0" algn="r" defTabSz="1218986" rtl="0" eaLnBrk="1" fontAlgn="auto" latinLnBrk="0" hangingPunct="1">
              <a:lnSpc>
                <a:spcPct val="100000"/>
              </a:lnSpc>
              <a:spcBef>
                <a:spcPts val="0"/>
              </a:spcBef>
              <a:spcAft>
                <a:spcPts val="0"/>
              </a:spcAft>
              <a:buClrTx/>
              <a:buSzTx/>
              <a:buFontTx/>
              <a:buNone/>
              <a:tabLst/>
              <a:defRPr/>
            </a:pPr>
            <a:fld id="{534B5F9C-CFE5-4EC6-9BBB-664E2F56B033}" type="slidenum">
              <a:rPr kumimoji="0" lang="en-GB" sz="1100" b="0" i="0" u="none" strike="noStrike" kern="1200" cap="none" spc="0" normalizeH="0" baseline="0" noProof="0">
                <a:ln>
                  <a:noFill/>
                </a:ln>
                <a:solidFill>
                  <a:srgbClr val="001F4B"/>
                </a:solidFill>
                <a:effectLst/>
                <a:uLnTx/>
                <a:uFillTx/>
                <a:latin typeface="Arial"/>
                <a:ea typeface="+mn-ea"/>
                <a:cs typeface="+mn-cs"/>
              </a:rPr>
              <a:pPr marL="0" marR="0" lvl="0" indent="0" algn="r" defTabSz="1218986" rtl="0" eaLnBrk="1" fontAlgn="auto" latinLnBrk="0" hangingPunct="1">
                <a:lnSpc>
                  <a:spcPct val="100000"/>
                </a:lnSpc>
                <a:spcBef>
                  <a:spcPts val="0"/>
                </a:spcBef>
                <a:spcAft>
                  <a:spcPts val="0"/>
                </a:spcAft>
                <a:buClrTx/>
                <a:buSzTx/>
                <a:buFontTx/>
                <a:buNone/>
                <a:tabLst/>
                <a:defRPr/>
              </a:pPr>
              <a:t>13</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pic>
        <p:nvPicPr>
          <p:cNvPr id="8" name="Afbeelding 7">
            <a:extLst>
              <a:ext uri="{FF2B5EF4-FFF2-40B4-BE49-F238E27FC236}">
                <a16:creationId xmlns:a16="http://schemas.microsoft.com/office/drawing/2014/main" id="{EA224AAE-5B94-49EF-977A-E0A1A74DC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3417" y="1436215"/>
            <a:ext cx="7227888" cy="4509626"/>
          </a:xfrm>
          <a:prstGeom prst="rect">
            <a:avLst/>
          </a:prstGeom>
        </p:spPr>
      </p:pic>
      <p:sp>
        <p:nvSpPr>
          <p:cNvPr id="7" name="Ovaal 6">
            <a:extLst>
              <a:ext uri="{FF2B5EF4-FFF2-40B4-BE49-F238E27FC236}">
                <a16:creationId xmlns:a16="http://schemas.microsoft.com/office/drawing/2014/main" id="{E0C2E804-9108-49C6-99CF-F5F2A54431BC}"/>
              </a:ext>
            </a:extLst>
          </p:cNvPr>
          <p:cNvSpPr/>
          <p:nvPr/>
        </p:nvSpPr>
        <p:spPr>
          <a:xfrm rot="1039836">
            <a:off x="7214825" y="2920579"/>
            <a:ext cx="1488477" cy="781445"/>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nl-NL" sz="2399" b="0" i="0" u="none" strike="noStrike" kern="1200" cap="none" spc="0" normalizeH="0" baseline="0" noProof="0">
              <a:ln>
                <a:noFill/>
              </a:ln>
              <a:solidFill>
                <a:prstClr val="white"/>
              </a:solidFill>
              <a:effectLst/>
              <a:uLnTx/>
              <a:uFillTx/>
              <a:latin typeface="Arial"/>
              <a:ea typeface="+mn-ea"/>
              <a:cs typeface="+mn-cs"/>
            </a:endParaRPr>
          </a:p>
        </p:txBody>
      </p:sp>
      <p:sp>
        <p:nvSpPr>
          <p:cNvPr id="9" name="Ovaal 8">
            <a:extLst>
              <a:ext uri="{FF2B5EF4-FFF2-40B4-BE49-F238E27FC236}">
                <a16:creationId xmlns:a16="http://schemas.microsoft.com/office/drawing/2014/main" id="{E6EF7073-3A94-4715-B780-C209789ECD2D}"/>
              </a:ext>
            </a:extLst>
          </p:cNvPr>
          <p:cNvSpPr/>
          <p:nvPr/>
        </p:nvSpPr>
        <p:spPr>
          <a:xfrm rot="5037443">
            <a:off x="8748287" y="3333596"/>
            <a:ext cx="2678897" cy="67391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nl-NL" sz="2399" b="0" i="0" u="none" strike="noStrike" kern="1200" cap="none" spc="0" normalizeH="0" baseline="0" noProof="0">
              <a:ln>
                <a:noFill/>
              </a:ln>
              <a:solidFill>
                <a:prstClr val="white"/>
              </a:solidFill>
              <a:effectLst/>
              <a:uLnTx/>
              <a:uFillTx/>
              <a:latin typeface="Arial"/>
              <a:ea typeface="+mn-ea"/>
              <a:cs typeface="+mn-cs"/>
            </a:endParaRPr>
          </a:p>
        </p:txBody>
      </p:sp>
      <p:sp>
        <p:nvSpPr>
          <p:cNvPr id="10" name="Ovaal 9">
            <a:extLst>
              <a:ext uri="{FF2B5EF4-FFF2-40B4-BE49-F238E27FC236}">
                <a16:creationId xmlns:a16="http://schemas.microsoft.com/office/drawing/2014/main" id="{D254B025-427D-4CDB-984C-7D2D865EB242}"/>
              </a:ext>
            </a:extLst>
          </p:cNvPr>
          <p:cNvSpPr/>
          <p:nvPr/>
        </p:nvSpPr>
        <p:spPr>
          <a:xfrm rot="482748">
            <a:off x="7549641" y="2370501"/>
            <a:ext cx="2716663" cy="24920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nl-NL" sz="2399" b="0" i="0" u="none" strike="noStrike" kern="1200" cap="none" spc="0" normalizeH="0" baseline="0" noProof="0">
              <a:ln>
                <a:noFill/>
              </a:ln>
              <a:solidFill>
                <a:prstClr val="white"/>
              </a:solidFill>
              <a:effectLst/>
              <a:uLnTx/>
              <a:uFillTx/>
              <a:latin typeface="Arial"/>
              <a:ea typeface="+mn-ea"/>
              <a:cs typeface="+mn-cs"/>
            </a:endParaRPr>
          </a:p>
        </p:txBody>
      </p:sp>
      <p:sp>
        <p:nvSpPr>
          <p:cNvPr id="11" name="Ovaal 10">
            <a:extLst>
              <a:ext uri="{FF2B5EF4-FFF2-40B4-BE49-F238E27FC236}">
                <a16:creationId xmlns:a16="http://schemas.microsoft.com/office/drawing/2014/main" id="{2E97817A-0A35-4AC0-BF12-1D7627534DEB}"/>
              </a:ext>
            </a:extLst>
          </p:cNvPr>
          <p:cNvSpPr/>
          <p:nvPr/>
        </p:nvSpPr>
        <p:spPr>
          <a:xfrm rot="1039836">
            <a:off x="7998924" y="2947278"/>
            <a:ext cx="3933277" cy="585159"/>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nl-NL" sz="2399" b="0" i="0" u="none" strike="noStrike" kern="1200" cap="none" spc="0" normalizeH="0" baseline="0" noProof="0">
              <a:ln>
                <a:noFill/>
              </a:ln>
              <a:solidFill>
                <a:prstClr val="white"/>
              </a:solidFill>
              <a:effectLst/>
              <a:uLnTx/>
              <a:uFillTx/>
              <a:latin typeface="Arial"/>
              <a:ea typeface="+mn-ea"/>
              <a:cs typeface="+mn-cs"/>
            </a:endParaRPr>
          </a:p>
        </p:txBody>
      </p:sp>
      <p:sp>
        <p:nvSpPr>
          <p:cNvPr id="12" name="Ovaal 11">
            <a:extLst>
              <a:ext uri="{FF2B5EF4-FFF2-40B4-BE49-F238E27FC236}">
                <a16:creationId xmlns:a16="http://schemas.microsoft.com/office/drawing/2014/main" id="{DCF72554-A9BC-41E5-A3EC-E8D6EC40A21C}"/>
              </a:ext>
            </a:extLst>
          </p:cNvPr>
          <p:cNvSpPr/>
          <p:nvPr/>
        </p:nvSpPr>
        <p:spPr>
          <a:xfrm rot="7312939">
            <a:off x="9074533" y="4368281"/>
            <a:ext cx="2231993" cy="673916"/>
          </a:xfrm>
          <a:prstGeom prst="ellips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nl-NL" sz="2399" b="0" i="0" u="none" strike="noStrike" kern="1200" cap="none" spc="0" normalizeH="0" baseline="0" noProof="0">
              <a:ln>
                <a:noFill/>
              </a:ln>
              <a:solidFill>
                <a:prstClr val="white"/>
              </a:solidFill>
              <a:effectLst/>
              <a:uLnTx/>
              <a:uFillTx/>
              <a:latin typeface="Arial"/>
              <a:ea typeface="+mn-ea"/>
              <a:cs typeface="+mn-cs"/>
            </a:endParaRPr>
          </a:p>
        </p:txBody>
      </p:sp>
      <p:sp>
        <p:nvSpPr>
          <p:cNvPr id="13" name="Ovaal 12">
            <a:extLst>
              <a:ext uri="{FF2B5EF4-FFF2-40B4-BE49-F238E27FC236}">
                <a16:creationId xmlns:a16="http://schemas.microsoft.com/office/drawing/2014/main" id="{D8408C11-A992-4E42-9DE3-50A256BB9945}"/>
              </a:ext>
            </a:extLst>
          </p:cNvPr>
          <p:cNvSpPr/>
          <p:nvPr/>
        </p:nvSpPr>
        <p:spPr>
          <a:xfrm rot="1039836">
            <a:off x="6403960" y="1904587"/>
            <a:ext cx="1027259" cy="497792"/>
          </a:xfrm>
          <a:prstGeom prst="ellipse">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nl-NL" sz="2399"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5125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1C5DC-C7FF-4483-BFB0-8DCC906A643C}"/>
              </a:ext>
            </a:extLst>
          </p:cNvPr>
          <p:cNvSpPr>
            <a:spLocks noGrp="1"/>
          </p:cNvSpPr>
          <p:nvPr>
            <p:ph type="title"/>
          </p:nvPr>
        </p:nvSpPr>
        <p:spPr/>
        <p:txBody>
          <a:bodyPr/>
          <a:lstStyle/>
          <a:p>
            <a:r>
              <a:rPr lang="nl-NL" dirty="0"/>
              <a:t>Voorbeeld van in te zetten instrumentarium </a:t>
            </a:r>
          </a:p>
        </p:txBody>
      </p:sp>
      <p:sp>
        <p:nvSpPr>
          <p:cNvPr id="3" name="Tijdelijke aanduiding voor verticale tekst 2">
            <a:extLst>
              <a:ext uri="{FF2B5EF4-FFF2-40B4-BE49-F238E27FC236}">
                <a16:creationId xmlns:a16="http://schemas.microsoft.com/office/drawing/2014/main" id="{031DFC88-B414-4673-87E7-ED4809773594}"/>
              </a:ext>
            </a:extLst>
          </p:cNvPr>
          <p:cNvSpPr>
            <a:spLocks noGrp="1"/>
          </p:cNvSpPr>
          <p:nvPr>
            <p:ph type="body" orient="vert" idx="1"/>
          </p:nvPr>
        </p:nvSpPr>
        <p:spPr/>
        <p:txBody>
          <a:bodyPr/>
          <a:lstStyle/>
          <a:p>
            <a:endParaRPr lang="nl-NL" dirty="0"/>
          </a:p>
        </p:txBody>
      </p:sp>
      <p:sp>
        <p:nvSpPr>
          <p:cNvPr id="4" name="Tijdelijke aanduiding voor datum 3">
            <a:extLst>
              <a:ext uri="{FF2B5EF4-FFF2-40B4-BE49-F238E27FC236}">
                <a16:creationId xmlns:a16="http://schemas.microsoft.com/office/drawing/2014/main" id="{1B9EE0CB-CCBB-4100-B8BE-6E10AA94A962}"/>
              </a:ext>
            </a:extLst>
          </p:cNvPr>
          <p:cNvSpPr>
            <a:spLocks noGrp="1"/>
          </p:cNvSpPr>
          <p:nvPr>
            <p:ph type="dt" sz="half" idx="10"/>
          </p:nvPr>
        </p:nvSpPr>
        <p:spPr/>
        <p:txBody>
          <a:bodyPr/>
          <a:lstStyle/>
          <a:p>
            <a:pPr marL="0" marR="0" lvl="0" indent="0" algn="l" defTabSz="1218986" rtl="0" eaLnBrk="1" fontAlgn="auto" latinLnBrk="0" hangingPunct="1">
              <a:lnSpc>
                <a:spcPct val="100000"/>
              </a:lnSpc>
              <a:spcBef>
                <a:spcPts val="0"/>
              </a:spcBef>
              <a:spcAft>
                <a:spcPts val="0"/>
              </a:spcAft>
              <a:buClrTx/>
              <a:buSzTx/>
              <a:buFontTx/>
              <a:buNone/>
              <a:tabLst/>
              <a:defRPr/>
            </a:pPr>
            <a:fld id="{2A583D07-FC8B-4061-9265-1755AEFD940F}" type="datetime4">
              <a:rPr kumimoji="0" lang="nl-NL" sz="1100" b="0" i="0" u="none" strike="noStrike" kern="1200" cap="none" spc="0" normalizeH="0" baseline="0" noProof="0">
                <a:ln>
                  <a:noFill/>
                </a:ln>
                <a:solidFill>
                  <a:srgbClr val="001F4B"/>
                </a:solidFill>
                <a:effectLst/>
                <a:uLnTx/>
                <a:uFillTx/>
                <a:latin typeface="Arial"/>
                <a:ea typeface="+mn-ea"/>
                <a:cs typeface="+mn-cs"/>
              </a:rPr>
              <a:pPr marL="0" marR="0" lvl="0" indent="0" algn="l" defTabSz="1218986" rtl="0" eaLnBrk="1" fontAlgn="auto" latinLnBrk="0" hangingPunct="1">
                <a:lnSpc>
                  <a:spcPct val="100000"/>
                </a:lnSpc>
                <a:spcBef>
                  <a:spcPts val="0"/>
                </a:spcBef>
                <a:spcAft>
                  <a:spcPts val="0"/>
                </a:spcAft>
                <a:buClrTx/>
                <a:buSzTx/>
                <a:buFontTx/>
                <a:buNone/>
                <a:tabLst/>
                <a:defRPr/>
              </a:pPr>
              <a:t>12 februari 2020</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F94952BC-B01D-4BF8-9564-13BE39192C2D}"/>
              </a:ext>
            </a:extLst>
          </p:cNvPr>
          <p:cNvSpPr>
            <a:spLocks noGrp="1"/>
          </p:cNvSpPr>
          <p:nvPr>
            <p:ph type="ftr" sz="quarter" idx="11"/>
          </p:nvPr>
        </p:nvSpPr>
        <p:spPr/>
        <p:txBody>
          <a:bodyPr/>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001F4B"/>
                </a:solidFill>
                <a:effectLst/>
                <a:uLnTx/>
                <a:uFillTx/>
                <a:latin typeface="Arial Narrow" panose="020B0606020202030204" pitchFamily="34" charset="0"/>
                <a:ea typeface="+mn-ea"/>
                <a:cs typeface="+mn-cs"/>
              </a:rPr>
              <a:t>|</a:t>
            </a:r>
          </a:p>
        </p:txBody>
      </p:sp>
      <p:sp>
        <p:nvSpPr>
          <p:cNvPr id="6" name="Tijdelijke aanduiding voor dianummer 5">
            <a:extLst>
              <a:ext uri="{FF2B5EF4-FFF2-40B4-BE49-F238E27FC236}">
                <a16:creationId xmlns:a16="http://schemas.microsoft.com/office/drawing/2014/main" id="{A070451B-90AE-491C-B2FA-C23E4E1ABBA4}"/>
              </a:ext>
            </a:extLst>
          </p:cNvPr>
          <p:cNvSpPr>
            <a:spLocks noGrp="1"/>
          </p:cNvSpPr>
          <p:nvPr>
            <p:ph type="sldNum" sz="quarter" idx="12"/>
          </p:nvPr>
        </p:nvSpPr>
        <p:spPr/>
        <p:txBody>
          <a:bodyPr/>
          <a:lstStyle/>
          <a:p>
            <a:pPr marL="0" marR="0" lvl="0" indent="0" algn="r" defTabSz="1218986" rtl="0" eaLnBrk="1" fontAlgn="auto" latinLnBrk="0" hangingPunct="1">
              <a:lnSpc>
                <a:spcPct val="100000"/>
              </a:lnSpc>
              <a:spcBef>
                <a:spcPts val="0"/>
              </a:spcBef>
              <a:spcAft>
                <a:spcPts val="0"/>
              </a:spcAft>
              <a:buClrTx/>
              <a:buSzTx/>
              <a:buFontTx/>
              <a:buNone/>
              <a:tabLst/>
              <a:defRPr/>
            </a:pPr>
            <a:fld id="{534B5F9C-CFE5-4EC6-9BBB-664E2F56B033}" type="slidenum">
              <a:rPr kumimoji="0" lang="en-GB" sz="1100" b="0" i="0" u="none" strike="noStrike" kern="1200" cap="none" spc="0" normalizeH="0" baseline="0" noProof="0">
                <a:ln>
                  <a:noFill/>
                </a:ln>
                <a:solidFill>
                  <a:srgbClr val="001F4B"/>
                </a:solidFill>
                <a:effectLst/>
                <a:uLnTx/>
                <a:uFillTx/>
                <a:latin typeface="Arial"/>
                <a:ea typeface="+mn-ea"/>
                <a:cs typeface="+mn-cs"/>
              </a:rPr>
              <a:pPr marL="0" marR="0" lvl="0" indent="0" algn="r" defTabSz="1218986" rtl="0" eaLnBrk="1" fontAlgn="auto" latinLnBrk="0" hangingPunct="1">
                <a:lnSpc>
                  <a:spcPct val="100000"/>
                </a:lnSpc>
                <a:spcBef>
                  <a:spcPts val="0"/>
                </a:spcBef>
                <a:spcAft>
                  <a:spcPts val="0"/>
                </a:spcAft>
                <a:buClrTx/>
                <a:buSzTx/>
                <a:buFontTx/>
                <a:buNone/>
                <a:tabLst/>
                <a:defRPr/>
              </a:pPr>
              <a:t>14</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graphicFrame>
        <p:nvGraphicFramePr>
          <p:cNvPr id="8" name="Tabel 7">
            <a:extLst>
              <a:ext uri="{FF2B5EF4-FFF2-40B4-BE49-F238E27FC236}">
                <a16:creationId xmlns:a16="http://schemas.microsoft.com/office/drawing/2014/main" id="{A0D64C75-3EE9-4E78-9779-D77F757C7EF3}"/>
              </a:ext>
            </a:extLst>
          </p:cNvPr>
          <p:cNvGraphicFramePr>
            <a:graphicFrameLocks noGrp="1"/>
          </p:cNvGraphicFramePr>
          <p:nvPr/>
        </p:nvGraphicFramePr>
        <p:xfrm>
          <a:off x="558908" y="1725064"/>
          <a:ext cx="9819005" cy="4065518"/>
        </p:xfrm>
        <a:graphic>
          <a:graphicData uri="http://schemas.openxmlformats.org/drawingml/2006/table">
            <a:tbl>
              <a:tblPr firstRow="1" firstCol="1" bandRow="1">
                <a:tableStyleId>{5C22544A-7EE6-4342-B048-85BDC9FD1C3A}</a:tableStyleId>
              </a:tblPr>
              <a:tblGrid>
                <a:gridCol w="2832480">
                  <a:extLst>
                    <a:ext uri="{9D8B030D-6E8A-4147-A177-3AD203B41FA5}">
                      <a16:colId xmlns:a16="http://schemas.microsoft.com/office/drawing/2014/main" val="3564755072"/>
                    </a:ext>
                  </a:extLst>
                </a:gridCol>
                <a:gridCol w="1065840">
                  <a:extLst>
                    <a:ext uri="{9D8B030D-6E8A-4147-A177-3AD203B41FA5}">
                      <a16:colId xmlns:a16="http://schemas.microsoft.com/office/drawing/2014/main" val="2375238525"/>
                    </a:ext>
                  </a:extLst>
                </a:gridCol>
                <a:gridCol w="1275690">
                  <a:extLst>
                    <a:ext uri="{9D8B030D-6E8A-4147-A177-3AD203B41FA5}">
                      <a16:colId xmlns:a16="http://schemas.microsoft.com/office/drawing/2014/main" val="2135545708"/>
                    </a:ext>
                  </a:extLst>
                </a:gridCol>
                <a:gridCol w="1417217">
                  <a:extLst>
                    <a:ext uri="{9D8B030D-6E8A-4147-A177-3AD203B41FA5}">
                      <a16:colId xmlns:a16="http://schemas.microsoft.com/office/drawing/2014/main" val="552035783"/>
                    </a:ext>
                  </a:extLst>
                </a:gridCol>
                <a:gridCol w="1151732">
                  <a:extLst>
                    <a:ext uri="{9D8B030D-6E8A-4147-A177-3AD203B41FA5}">
                      <a16:colId xmlns:a16="http://schemas.microsoft.com/office/drawing/2014/main" val="1891783924"/>
                    </a:ext>
                  </a:extLst>
                </a:gridCol>
                <a:gridCol w="1245433">
                  <a:extLst>
                    <a:ext uri="{9D8B030D-6E8A-4147-A177-3AD203B41FA5}">
                      <a16:colId xmlns:a16="http://schemas.microsoft.com/office/drawing/2014/main" val="4071810165"/>
                    </a:ext>
                  </a:extLst>
                </a:gridCol>
                <a:gridCol w="830613">
                  <a:extLst>
                    <a:ext uri="{9D8B030D-6E8A-4147-A177-3AD203B41FA5}">
                      <a16:colId xmlns:a16="http://schemas.microsoft.com/office/drawing/2014/main" val="985796585"/>
                    </a:ext>
                  </a:extLst>
                </a:gridCol>
              </a:tblGrid>
              <a:tr h="875439">
                <a:tc>
                  <a:txBody>
                    <a:bodyPr/>
                    <a:lstStyle/>
                    <a:p>
                      <a:pPr>
                        <a:lnSpc>
                          <a:spcPct val="107000"/>
                        </a:lnSpc>
                        <a:spcAft>
                          <a:spcPts val="0"/>
                        </a:spcAft>
                      </a:pPr>
                      <a:r>
                        <a:rPr lang="nl-NL" sz="1200" dirty="0">
                          <a:effectLst/>
                        </a:rPr>
                        <a:t>Corridors</a:t>
                      </a:r>
                      <a:endParaRPr lang="nl-NL"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dirty="0">
                          <a:effectLst/>
                          <a:latin typeface="+mn-lt"/>
                        </a:rPr>
                        <a:t>Subsidie</a:t>
                      </a:r>
                    </a:p>
                    <a:p>
                      <a:pPr>
                        <a:lnSpc>
                          <a:spcPct val="107000"/>
                        </a:lnSpc>
                        <a:spcAft>
                          <a:spcPts val="0"/>
                        </a:spcAft>
                      </a:pPr>
                      <a:r>
                        <a:rPr lang="nl-NL" sz="1200" dirty="0">
                          <a:effectLst/>
                          <a:latin typeface="+mn-lt"/>
                        </a:rPr>
                        <a:t>regeling</a:t>
                      </a:r>
                    </a:p>
                    <a:p>
                      <a:pPr>
                        <a:lnSpc>
                          <a:spcPct val="107000"/>
                        </a:lnSpc>
                        <a:spcAft>
                          <a:spcPts val="0"/>
                        </a:spcAft>
                      </a:pPr>
                      <a:r>
                        <a:rPr lang="nl-NL" sz="1200" dirty="0">
                          <a:effectLst/>
                          <a:latin typeface="+mn-lt"/>
                          <a:ea typeface="DengXian" panose="02010600030101010101" pitchFamily="2" charset="-122"/>
                          <a:cs typeface="Times New Roman" panose="02020603050405020304" pitchFamily="18" charset="0"/>
                        </a:rPr>
                        <a:t>(Provincie)</a:t>
                      </a:r>
                    </a:p>
                  </a:txBody>
                  <a:tcPr marL="68562" marR="68562" marT="0" marB="0"/>
                </a:tc>
                <a:tc>
                  <a:txBody>
                    <a:bodyPr/>
                    <a:lstStyle/>
                    <a:p>
                      <a:pPr>
                        <a:lnSpc>
                          <a:spcPct val="107000"/>
                        </a:lnSpc>
                        <a:spcAft>
                          <a:spcPts val="0"/>
                        </a:spcAft>
                      </a:pPr>
                      <a:r>
                        <a:rPr lang="nl-NL" sz="1200" dirty="0">
                          <a:effectLst/>
                          <a:latin typeface="+mn-lt"/>
                        </a:rPr>
                        <a:t>Lening</a:t>
                      </a:r>
                    </a:p>
                    <a:p>
                      <a:pPr>
                        <a:lnSpc>
                          <a:spcPct val="107000"/>
                        </a:lnSpc>
                        <a:spcAft>
                          <a:spcPts val="0"/>
                        </a:spcAft>
                      </a:pPr>
                      <a:r>
                        <a:rPr lang="nl-NL" sz="1200" dirty="0">
                          <a:effectLst/>
                          <a:latin typeface="+mn-lt"/>
                        </a:rPr>
                        <a:t>(incentive </a:t>
                      </a:r>
                      <a:r>
                        <a:rPr lang="nl-NL" sz="1200" dirty="0" err="1">
                          <a:effectLst/>
                          <a:latin typeface="+mn-lt"/>
                        </a:rPr>
                        <a:t>HbR</a:t>
                      </a:r>
                      <a:r>
                        <a:rPr lang="nl-NL" sz="1200" dirty="0">
                          <a:effectLst/>
                          <a:latin typeface="+mn-lt"/>
                        </a:rPr>
                        <a:t>)</a:t>
                      </a:r>
                      <a:endParaRPr lang="nl-NL" sz="1200" dirty="0">
                        <a:effectLst/>
                        <a:latin typeface="+mn-lt"/>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dirty="0" err="1">
                          <a:effectLst/>
                          <a:latin typeface="+mn-lt"/>
                        </a:rPr>
                        <a:t>Investerings</a:t>
                      </a:r>
                      <a:endParaRPr lang="nl-NL" sz="1200" dirty="0">
                        <a:effectLst/>
                        <a:latin typeface="+mn-lt"/>
                      </a:endParaRPr>
                    </a:p>
                    <a:p>
                      <a:pPr>
                        <a:lnSpc>
                          <a:spcPct val="107000"/>
                        </a:lnSpc>
                        <a:spcAft>
                          <a:spcPts val="0"/>
                        </a:spcAft>
                      </a:pPr>
                      <a:r>
                        <a:rPr lang="nl-NL" sz="1200" dirty="0">
                          <a:effectLst/>
                          <a:latin typeface="+mn-lt"/>
                        </a:rPr>
                        <a:t>bijdrage</a:t>
                      </a:r>
                    </a:p>
                    <a:p>
                      <a:pPr>
                        <a:lnSpc>
                          <a:spcPct val="107000"/>
                        </a:lnSpc>
                        <a:spcAft>
                          <a:spcPts val="0"/>
                        </a:spcAft>
                      </a:pPr>
                      <a:r>
                        <a:rPr lang="nl-NL" sz="1200" dirty="0">
                          <a:effectLst/>
                          <a:latin typeface="+mn-lt"/>
                          <a:ea typeface="DengXian" panose="02010600030101010101" pitchFamily="2" charset="-122"/>
                          <a:cs typeface="Times New Roman" panose="02020603050405020304" pitchFamily="18" charset="0"/>
                        </a:rPr>
                        <a:t>(Rijk, Provincie)</a:t>
                      </a:r>
                    </a:p>
                  </a:txBody>
                  <a:tcPr marL="68562" marR="68562" marT="0" marB="0"/>
                </a:tc>
                <a:tc>
                  <a:txBody>
                    <a:bodyPr/>
                    <a:lstStyle/>
                    <a:p>
                      <a:pPr>
                        <a:lnSpc>
                          <a:spcPct val="107000"/>
                        </a:lnSpc>
                        <a:spcAft>
                          <a:spcPts val="0"/>
                        </a:spcAft>
                      </a:pPr>
                      <a:r>
                        <a:rPr lang="nl-NL" sz="1200" dirty="0">
                          <a:effectLst/>
                          <a:latin typeface="+mn-lt"/>
                        </a:rPr>
                        <a:t>Faciliteren overleg</a:t>
                      </a:r>
                      <a:endParaRPr lang="nl-NL" sz="1200" dirty="0">
                        <a:effectLst/>
                        <a:latin typeface="+mn-lt"/>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latin typeface="+mn-lt"/>
                        </a:rPr>
                        <a:t>Marketing &amp; promotie </a:t>
                      </a:r>
                      <a:endParaRPr lang="nl-NL" sz="1200">
                        <a:effectLst/>
                        <a:latin typeface="+mn-lt"/>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dirty="0">
                          <a:effectLst/>
                          <a:latin typeface="+mn-lt"/>
                        </a:rPr>
                        <a:t>Kennis</a:t>
                      </a:r>
                    </a:p>
                    <a:p>
                      <a:pPr>
                        <a:lnSpc>
                          <a:spcPct val="107000"/>
                        </a:lnSpc>
                        <a:spcAft>
                          <a:spcPts val="0"/>
                        </a:spcAft>
                      </a:pPr>
                      <a:r>
                        <a:rPr lang="nl-NL" sz="1200" dirty="0">
                          <a:effectLst/>
                          <a:latin typeface="+mn-lt"/>
                        </a:rPr>
                        <a:t>delen </a:t>
                      </a:r>
                    </a:p>
                    <a:p>
                      <a:pPr>
                        <a:lnSpc>
                          <a:spcPct val="107000"/>
                        </a:lnSpc>
                        <a:spcAft>
                          <a:spcPts val="0"/>
                        </a:spcAft>
                      </a:pPr>
                      <a:r>
                        <a:rPr lang="nl-NL" sz="1200" dirty="0">
                          <a:effectLst/>
                          <a:latin typeface="+mn-lt"/>
                        </a:rPr>
                        <a:t> </a:t>
                      </a:r>
                      <a:endParaRPr lang="nl-NL" sz="1200" dirty="0">
                        <a:effectLst/>
                        <a:latin typeface="+mn-lt"/>
                        <a:ea typeface="DengXian" panose="02010600030101010101" pitchFamily="2" charset="-122"/>
                        <a:cs typeface="Times New Roman" panose="02020603050405020304" pitchFamily="18" charset="0"/>
                      </a:endParaRPr>
                    </a:p>
                  </a:txBody>
                  <a:tcPr marL="68562" marR="68562" marT="0" marB="0"/>
                </a:tc>
                <a:extLst>
                  <a:ext uri="{0D108BD9-81ED-4DB2-BD59-A6C34878D82A}">
                    <a16:rowId xmlns:a16="http://schemas.microsoft.com/office/drawing/2014/main" val="2709008946"/>
                  </a:ext>
                </a:extLst>
              </a:tr>
              <a:tr h="578660">
                <a:tc>
                  <a:txBody>
                    <a:bodyPr/>
                    <a:lstStyle/>
                    <a:p>
                      <a:pPr>
                        <a:lnSpc>
                          <a:spcPct val="107000"/>
                        </a:lnSpc>
                        <a:spcAft>
                          <a:spcPts val="0"/>
                        </a:spcAft>
                      </a:pPr>
                      <a:r>
                        <a:rPr lang="nl-NL" sz="1200">
                          <a:effectLst/>
                        </a:rPr>
                        <a:t>West-Brabant Corridor</a:t>
                      </a:r>
                    </a:p>
                    <a:p>
                      <a:pPr>
                        <a:lnSpc>
                          <a:spcPct val="107000"/>
                        </a:lnSpc>
                        <a:spcAft>
                          <a:spcPts val="0"/>
                        </a:spcAft>
                      </a:pPr>
                      <a:r>
                        <a:rPr lang="nl-NL" sz="1200">
                          <a:effectLst/>
                        </a:rPr>
                        <a:t>Moerdijk-Tilburg-Oosterhout</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x</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x</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 </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x</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x</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 </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extLst>
                  <a:ext uri="{0D108BD9-81ED-4DB2-BD59-A6C34878D82A}">
                    <a16:rowId xmlns:a16="http://schemas.microsoft.com/office/drawing/2014/main" val="3160860113"/>
                  </a:ext>
                </a:extLst>
              </a:tr>
              <a:tr h="578660">
                <a:tc>
                  <a:txBody>
                    <a:bodyPr/>
                    <a:lstStyle/>
                    <a:p>
                      <a:pPr>
                        <a:lnSpc>
                          <a:spcPct val="107000"/>
                        </a:lnSpc>
                        <a:spcAft>
                          <a:spcPts val="0"/>
                        </a:spcAft>
                      </a:pPr>
                      <a:r>
                        <a:rPr lang="nl-NL" sz="1200">
                          <a:effectLst/>
                        </a:rPr>
                        <a:t>Ruhr Express</a:t>
                      </a:r>
                    </a:p>
                    <a:p>
                      <a:pPr>
                        <a:lnSpc>
                          <a:spcPct val="107000"/>
                        </a:lnSpc>
                        <a:spcAft>
                          <a:spcPts val="0"/>
                        </a:spcAft>
                      </a:pPr>
                      <a:r>
                        <a:rPr lang="nl-NL" sz="1200">
                          <a:effectLst/>
                        </a:rPr>
                        <a:t>Duisburg-Gorinchem</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 </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x</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 </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x</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x</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 </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extLst>
                  <a:ext uri="{0D108BD9-81ED-4DB2-BD59-A6C34878D82A}">
                    <a16:rowId xmlns:a16="http://schemas.microsoft.com/office/drawing/2014/main" val="3723281702"/>
                  </a:ext>
                </a:extLst>
              </a:tr>
              <a:tr h="578660">
                <a:tc>
                  <a:txBody>
                    <a:bodyPr/>
                    <a:lstStyle/>
                    <a:p>
                      <a:pPr>
                        <a:lnSpc>
                          <a:spcPct val="107000"/>
                        </a:lnSpc>
                        <a:spcAft>
                          <a:spcPts val="0"/>
                        </a:spcAft>
                      </a:pPr>
                      <a:r>
                        <a:rPr lang="nl-NL" sz="1200">
                          <a:effectLst/>
                        </a:rPr>
                        <a:t>Limburg Express</a:t>
                      </a:r>
                    </a:p>
                    <a:p>
                      <a:pPr>
                        <a:lnSpc>
                          <a:spcPct val="107000"/>
                        </a:lnSpc>
                        <a:spcAft>
                          <a:spcPts val="0"/>
                        </a:spcAft>
                      </a:pPr>
                      <a:r>
                        <a:rPr lang="nl-NL" sz="1200">
                          <a:effectLst/>
                        </a:rPr>
                        <a:t>Born-Venlo</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 </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 </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x</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 </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x</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 </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extLst>
                  <a:ext uri="{0D108BD9-81ED-4DB2-BD59-A6C34878D82A}">
                    <a16:rowId xmlns:a16="http://schemas.microsoft.com/office/drawing/2014/main" val="2414855206"/>
                  </a:ext>
                </a:extLst>
              </a:tr>
              <a:tr h="578660">
                <a:tc>
                  <a:txBody>
                    <a:bodyPr/>
                    <a:lstStyle/>
                    <a:p>
                      <a:pPr>
                        <a:lnSpc>
                          <a:spcPct val="107000"/>
                        </a:lnSpc>
                        <a:spcAft>
                          <a:spcPts val="0"/>
                        </a:spcAft>
                      </a:pPr>
                      <a:r>
                        <a:rPr lang="en-US" sz="1200" dirty="0">
                          <a:effectLst/>
                        </a:rPr>
                        <a:t>North West Central Corridor</a:t>
                      </a:r>
                      <a:endParaRPr lang="nl-NL" sz="1200" dirty="0">
                        <a:effectLst/>
                      </a:endParaRPr>
                    </a:p>
                    <a:p>
                      <a:pPr>
                        <a:lnSpc>
                          <a:spcPct val="107000"/>
                        </a:lnSpc>
                        <a:spcAft>
                          <a:spcPts val="0"/>
                        </a:spcAft>
                      </a:pPr>
                      <a:r>
                        <a:rPr lang="en-US" sz="1200" dirty="0">
                          <a:effectLst/>
                        </a:rPr>
                        <a:t>Amsterdam-Utrecht-</a:t>
                      </a:r>
                      <a:r>
                        <a:rPr lang="en-US" sz="1200" dirty="0" err="1">
                          <a:effectLst/>
                        </a:rPr>
                        <a:t>Tiel</a:t>
                      </a:r>
                      <a:endParaRPr lang="nl-NL"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en-US" sz="1200">
                          <a:effectLst/>
                        </a:rPr>
                        <a:t> </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en-US" sz="1200">
                          <a:effectLst/>
                        </a:rPr>
                        <a:t> </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en-US" sz="1200">
                          <a:effectLst/>
                        </a:rPr>
                        <a:t> </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x</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x</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x</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extLst>
                  <a:ext uri="{0D108BD9-81ED-4DB2-BD59-A6C34878D82A}">
                    <a16:rowId xmlns:a16="http://schemas.microsoft.com/office/drawing/2014/main" val="4243818304"/>
                  </a:ext>
                </a:extLst>
              </a:tr>
              <a:tr h="875439">
                <a:tc>
                  <a:txBody>
                    <a:bodyPr/>
                    <a:lstStyle/>
                    <a:p>
                      <a:pPr>
                        <a:lnSpc>
                          <a:spcPct val="107000"/>
                        </a:lnSpc>
                        <a:spcAft>
                          <a:spcPts val="0"/>
                        </a:spcAft>
                      </a:pPr>
                      <a:r>
                        <a:rPr lang="nl-NL" sz="1200" dirty="0">
                          <a:effectLst/>
                        </a:rPr>
                        <a:t>BCTN Alblasserdam</a:t>
                      </a:r>
                    </a:p>
                    <a:p>
                      <a:pPr>
                        <a:lnSpc>
                          <a:spcPct val="107000"/>
                        </a:lnSpc>
                        <a:spcAft>
                          <a:spcPts val="0"/>
                        </a:spcAft>
                      </a:pPr>
                      <a:r>
                        <a:rPr lang="nl-NL" sz="1200" dirty="0">
                          <a:effectLst/>
                        </a:rPr>
                        <a:t>Roermond-Venray-Nijmegen -Den Bosch-Alblasserdam</a:t>
                      </a:r>
                      <a:endParaRPr lang="nl-NL"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 </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 </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x</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 </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a:effectLst/>
                        </a:rPr>
                        <a:t>x</a:t>
                      </a:r>
                      <a:endParaRPr lang="nl-NL" sz="120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tc>
                  <a:txBody>
                    <a:bodyPr/>
                    <a:lstStyle/>
                    <a:p>
                      <a:pPr>
                        <a:lnSpc>
                          <a:spcPct val="107000"/>
                        </a:lnSpc>
                        <a:spcAft>
                          <a:spcPts val="0"/>
                        </a:spcAft>
                      </a:pPr>
                      <a:r>
                        <a:rPr lang="nl-NL" sz="1200" dirty="0">
                          <a:effectLst/>
                        </a:rPr>
                        <a:t> </a:t>
                      </a:r>
                      <a:endParaRPr lang="nl-NL"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62" marR="68562" marT="0" marB="0"/>
                </a:tc>
                <a:extLst>
                  <a:ext uri="{0D108BD9-81ED-4DB2-BD59-A6C34878D82A}">
                    <a16:rowId xmlns:a16="http://schemas.microsoft.com/office/drawing/2014/main" val="1322756194"/>
                  </a:ext>
                </a:extLst>
              </a:tr>
            </a:tbl>
          </a:graphicData>
        </a:graphic>
      </p:graphicFrame>
    </p:spTree>
    <p:extLst>
      <p:ext uri="{BB962C8B-B14F-4D97-AF65-F5344CB8AC3E}">
        <p14:creationId xmlns:p14="http://schemas.microsoft.com/office/powerpoint/2010/main" val="224839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209735-4976-410D-A813-C066CCE1A218}"/>
              </a:ext>
            </a:extLst>
          </p:cNvPr>
          <p:cNvSpPr>
            <a:spLocks noGrp="1"/>
          </p:cNvSpPr>
          <p:nvPr>
            <p:ph type="title"/>
          </p:nvPr>
        </p:nvSpPr>
        <p:spPr/>
        <p:txBody>
          <a:bodyPr/>
          <a:lstStyle/>
          <a:p>
            <a:r>
              <a:rPr lang="nl-NL" dirty="0"/>
              <a:t>Ketenaanpak in samenwerking met regio’s</a:t>
            </a:r>
          </a:p>
        </p:txBody>
      </p:sp>
      <p:sp>
        <p:nvSpPr>
          <p:cNvPr id="3" name="Tijdelijke aanduiding voor verticale tekst 2">
            <a:extLst>
              <a:ext uri="{FF2B5EF4-FFF2-40B4-BE49-F238E27FC236}">
                <a16:creationId xmlns:a16="http://schemas.microsoft.com/office/drawing/2014/main" id="{856F0EB5-7A66-4044-972C-EE2290593E4E}"/>
              </a:ext>
            </a:extLst>
          </p:cNvPr>
          <p:cNvSpPr>
            <a:spLocks noGrp="1"/>
          </p:cNvSpPr>
          <p:nvPr>
            <p:ph type="body" orient="vert" idx="1"/>
          </p:nvPr>
        </p:nvSpPr>
        <p:spPr>
          <a:xfrm>
            <a:off x="472465" y="1420623"/>
            <a:ext cx="7502510" cy="4509626"/>
          </a:xfrm>
        </p:spPr>
        <p:txBody>
          <a:bodyPr/>
          <a:lstStyle/>
          <a:p>
            <a:r>
              <a:rPr lang="nl-NL" dirty="0" err="1"/>
              <a:t>Lean</a:t>
            </a:r>
            <a:r>
              <a:rPr lang="nl-NL" dirty="0"/>
              <a:t> </a:t>
            </a:r>
            <a:r>
              <a:rPr lang="nl-NL" dirty="0" err="1"/>
              <a:t>and</a:t>
            </a:r>
            <a:r>
              <a:rPr lang="nl-NL" dirty="0"/>
              <a:t> Green Off Road: </a:t>
            </a:r>
          </a:p>
          <a:p>
            <a:pPr marL="523718" lvl="1" indent="-342797"/>
            <a:r>
              <a:rPr lang="nl-NL" dirty="0"/>
              <a:t>Regio aanpak met regionale programmamanagers (logistiek makelaars)</a:t>
            </a:r>
          </a:p>
          <a:p>
            <a:pPr marL="698290" lvl="2" indent="-342797"/>
            <a:r>
              <a:rPr lang="nl-NL" dirty="0"/>
              <a:t>Limburg		LIOF</a:t>
            </a:r>
          </a:p>
          <a:p>
            <a:pPr marL="698290" lvl="2" indent="-342797"/>
            <a:r>
              <a:rPr lang="nl-NL" dirty="0"/>
              <a:t>Noord-Brabant 	MCA Brabant / </a:t>
            </a:r>
            <a:r>
              <a:rPr lang="nl-NL" dirty="0" err="1"/>
              <a:t>Newways</a:t>
            </a:r>
            <a:endParaRPr lang="nl-NL" dirty="0"/>
          </a:p>
          <a:p>
            <a:pPr marL="698290" lvl="2" indent="-342797"/>
            <a:r>
              <a:rPr lang="nl-NL" dirty="0"/>
              <a:t>Gelderland	</a:t>
            </a:r>
            <a:r>
              <a:rPr lang="nl-NL" dirty="0" err="1"/>
              <a:t>Newways</a:t>
            </a:r>
            <a:endParaRPr lang="nl-NL" dirty="0"/>
          </a:p>
          <a:p>
            <a:pPr marL="698290" lvl="2" indent="-342797"/>
            <a:r>
              <a:rPr lang="nl-NL" dirty="0"/>
              <a:t>Zuid-Holland	</a:t>
            </a:r>
            <a:r>
              <a:rPr lang="nl-NL" dirty="0" err="1"/>
              <a:t>Newways</a:t>
            </a:r>
            <a:endParaRPr lang="nl-NL" dirty="0"/>
          </a:p>
          <a:p>
            <a:pPr marL="523718" lvl="1" indent="-342797"/>
            <a:r>
              <a:rPr lang="nl-NL" dirty="0"/>
              <a:t>Joint corridor</a:t>
            </a:r>
          </a:p>
          <a:p>
            <a:pPr marL="698290" lvl="2" indent="-342797"/>
            <a:r>
              <a:rPr lang="nl-NL" dirty="0"/>
              <a:t>Bundelen binnenvaart</a:t>
            </a:r>
          </a:p>
          <a:p>
            <a:pPr marL="698290" lvl="2" indent="-342797"/>
            <a:r>
              <a:rPr lang="nl-NL" dirty="0"/>
              <a:t>Continentaal spoor</a:t>
            </a:r>
          </a:p>
        </p:txBody>
      </p:sp>
      <p:sp>
        <p:nvSpPr>
          <p:cNvPr id="4" name="Tijdelijke aanduiding voor datum 3">
            <a:extLst>
              <a:ext uri="{FF2B5EF4-FFF2-40B4-BE49-F238E27FC236}">
                <a16:creationId xmlns:a16="http://schemas.microsoft.com/office/drawing/2014/main" id="{52667912-6BFC-4EE4-98B5-61407B5F0D04}"/>
              </a:ext>
            </a:extLst>
          </p:cNvPr>
          <p:cNvSpPr>
            <a:spLocks noGrp="1"/>
          </p:cNvSpPr>
          <p:nvPr>
            <p:ph type="dt" sz="half" idx="10"/>
          </p:nvPr>
        </p:nvSpPr>
        <p:spPr/>
        <p:txBody>
          <a:bodyPr/>
          <a:lstStyle/>
          <a:p>
            <a:pPr marL="0" marR="0" lvl="0" indent="0" algn="l" defTabSz="1218986" rtl="0" eaLnBrk="1" fontAlgn="auto" latinLnBrk="0" hangingPunct="1">
              <a:lnSpc>
                <a:spcPct val="100000"/>
              </a:lnSpc>
              <a:spcBef>
                <a:spcPts val="0"/>
              </a:spcBef>
              <a:spcAft>
                <a:spcPts val="0"/>
              </a:spcAft>
              <a:buClrTx/>
              <a:buSzTx/>
              <a:buFontTx/>
              <a:buNone/>
              <a:tabLst/>
              <a:defRPr/>
            </a:pPr>
            <a:fld id="{2A583D07-FC8B-4061-9265-1755AEFD940F}" type="datetime4">
              <a:rPr kumimoji="0" lang="nl-NL" sz="1100" b="0" i="0" u="none" strike="noStrike" kern="1200" cap="none" spc="0" normalizeH="0" baseline="0" noProof="0">
                <a:ln>
                  <a:noFill/>
                </a:ln>
                <a:solidFill>
                  <a:srgbClr val="001F4B"/>
                </a:solidFill>
                <a:effectLst/>
                <a:uLnTx/>
                <a:uFillTx/>
                <a:latin typeface="Arial"/>
                <a:ea typeface="+mn-ea"/>
                <a:cs typeface="+mn-cs"/>
              </a:rPr>
              <a:pPr marL="0" marR="0" lvl="0" indent="0" algn="l" defTabSz="1218986" rtl="0" eaLnBrk="1" fontAlgn="auto" latinLnBrk="0" hangingPunct="1">
                <a:lnSpc>
                  <a:spcPct val="100000"/>
                </a:lnSpc>
                <a:spcBef>
                  <a:spcPts val="0"/>
                </a:spcBef>
                <a:spcAft>
                  <a:spcPts val="0"/>
                </a:spcAft>
                <a:buClrTx/>
                <a:buSzTx/>
                <a:buFontTx/>
                <a:buNone/>
                <a:tabLst/>
                <a:defRPr/>
              </a:pPr>
              <a:t>12 februari 2020</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CFB6DD2B-914A-47B4-9146-2C597FF1E8EC}"/>
              </a:ext>
            </a:extLst>
          </p:cNvPr>
          <p:cNvSpPr>
            <a:spLocks noGrp="1"/>
          </p:cNvSpPr>
          <p:nvPr>
            <p:ph type="ftr" sz="quarter" idx="11"/>
          </p:nvPr>
        </p:nvSpPr>
        <p:spPr/>
        <p:txBody>
          <a:bodyPr/>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001F4B"/>
                </a:solidFill>
                <a:effectLst/>
                <a:uLnTx/>
                <a:uFillTx/>
                <a:latin typeface="Arial Narrow" panose="020B0606020202030204" pitchFamily="34" charset="0"/>
                <a:ea typeface="+mn-ea"/>
                <a:cs typeface="+mn-cs"/>
              </a:rPr>
              <a:t>|</a:t>
            </a:r>
          </a:p>
        </p:txBody>
      </p:sp>
      <p:sp>
        <p:nvSpPr>
          <p:cNvPr id="6" name="Tijdelijke aanduiding voor dianummer 5">
            <a:extLst>
              <a:ext uri="{FF2B5EF4-FFF2-40B4-BE49-F238E27FC236}">
                <a16:creationId xmlns:a16="http://schemas.microsoft.com/office/drawing/2014/main" id="{E5F592A5-624D-4888-98B4-6FF91FA1924F}"/>
              </a:ext>
            </a:extLst>
          </p:cNvPr>
          <p:cNvSpPr>
            <a:spLocks noGrp="1"/>
          </p:cNvSpPr>
          <p:nvPr>
            <p:ph type="sldNum" sz="quarter" idx="12"/>
          </p:nvPr>
        </p:nvSpPr>
        <p:spPr/>
        <p:txBody>
          <a:bodyPr/>
          <a:lstStyle/>
          <a:p>
            <a:pPr marL="0" marR="0" lvl="0" indent="0" algn="r" defTabSz="1218986" rtl="0" eaLnBrk="1" fontAlgn="auto" latinLnBrk="0" hangingPunct="1">
              <a:lnSpc>
                <a:spcPct val="100000"/>
              </a:lnSpc>
              <a:spcBef>
                <a:spcPts val="0"/>
              </a:spcBef>
              <a:spcAft>
                <a:spcPts val="0"/>
              </a:spcAft>
              <a:buClrTx/>
              <a:buSzTx/>
              <a:buFontTx/>
              <a:buNone/>
              <a:tabLst/>
              <a:defRPr/>
            </a:pPr>
            <a:fld id="{534B5F9C-CFE5-4EC6-9BBB-664E2F56B033}" type="slidenum">
              <a:rPr kumimoji="0" lang="en-GB" sz="1100" b="0" i="0" u="none" strike="noStrike" kern="1200" cap="none" spc="0" normalizeH="0" baseline="0" noProof="0">
                <a:ln>
                  <a:noFill/>
                </a:ln>
                <a:solidFill>
                  <a:srgbClr val="001F4B"/>
                </a:solidFill>
                <a:effectLst/>
                <a:uLnTx/>
                <a:uFillTx/>
                <a:latin typeface="Arial"/>
                <a:ea typeface="+mn-ea"/>
                <a:cs typeface="+mn-cs"/>
              </a:rPr>
              <a:pPr marL="0" marR="0" lvl="0" indent="0" algn="r" defTabSz="1218986" rtl="0" eaLnBrk="1" fontAlgn="auto" latinLnBrk="0" hangingPunct="1">
                <a:lnSpc>
                  <a:spcPct val="100000"/>
                </a:lnSpc>
                <a:spcBef>
                  <a:spcPts val="0"/>
                </a:spcBef>
                <a:spcAft>
                  <a:spcPts val="0"/>
                </a:spcAft>
                <a:buClrTx/>
                <a:buSzTx/>
                <a:buFontTx/>
                <a:buNone/>
                <a:tabLst/>
                <a:defRPr/>
              </a:pPr>
              <a:t>15</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pic>
        <p:nvPicPr>
          <p:cNvPr id="7" name="Afbeelding 6">
            <a:extLst>
              <a:ext uri="{FF2B5EF4-FFF2-40B4-BE49-F238E27FC236}">
                <a16:creationId xmlns:a16="http://schemas.microsoft.com/office/drawing/2014/main" id="{24288E3A-0E08-425C-9312-FB377F604C30}"/>
              </a:ext>
            </a:extLst>
          </p:cNvPr>
          <p:cNvPicPr>
            <a:picLocks noChangeAspect="1"/>
          </p:cNvPicPr>
          <p:nvPr/>
        </p:nvPicPr>
        <p:blipFill rotWithShape="1">
          <a:blip r:embed="rId2"/>
          <a:srcRect l="35643" t="17143" r="34513" b="22109"/>
          <a:stretch/>
        </p:blipFill>
        <p:spPr>
          <a:xfrm>
            <a:off x="8218751" y="1420624"/>
            <a:ext cx="3973249" cy="4549260"/>
          </a:xfrm>
          <a:prstGeom prst="rect">
            <a:avLst/>
          </a:prstGeom>
        </p:spPr>
      </p:pic>
    </p:spTree>
    <p:extLst>
      <p:ext uri="{BB962C8B-B14F-4D97-AF65-F5344CB8AC3E}">
        <p14:creationId xmlns:p14="http://schemas.microsoft.com/office/powerpoint/2010/main" val="367210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4C6AC-E154-4E3F-9302-BA30DADE282A}"/>
              </a:ext>
            </a:extLst>
          </p:cNvPr>
          <p:cNvSpPr>
            <a:spLocks noGrp="1"/>
          </p:cNvSpPr>
          <p:nvPr>
            <p:ph type="title"/>
          </p:nvPr>
        </p:nvSpPr>
        <p:spPr/>
        <p:txBody>
          <a:bodyPr/>
          <a:lstStyle/>
          <a:p>
            <a:r>
              <a:rPr lang="nl-NL" dirty="0"/>
              <a:t>Voortgang ketenaanpak containerbinnenvaart </a:t>
            </a:r>
          </a:p>
        </p:txBody>
      </p:sp>
      <p:sp>
        <p:nvSpPr>
          <p:cNvPr id="3" name="Tijdelijke aanduiding voor verticale tekst 2">
            <a:extLst>
              <a:ext uri="{FF2B5EF4-FFF2-40B4-BE49-F238E27FC236}">
                <a16:creationId xmlns:a16="http://schemas.microsoft.com/office/drawing/2014/main" id="{AF2BFE13-A2FD-45C0-B6F0-D8939ACAB3EF}"/>
              </a:ext>
            </a:extLst>
          </p:cNvPr>
          <p:cNvSpPr>
            <a:spLocks noGrp="1"/>
          </p:cNvSpPr>
          <p:nvPr>
            <p:ph type="body" orient="vert" idx="1"/>
          </p:nvPr>
        </p:nvSpPr>
        <p:spPr>
          <a:xfrm>
            <a:off x="472464" y="1272615"/>
            <a:ext cx="8982583" cy="4700802"/>
          </a:xfrm>
        </p:spPr>
        <p:txBody>
          <a:bodyPr/>
          <a:lstStyle/>
          <a:p>
            <a:pPr marL="342797" indent="-342797">
              <a:spcBef>
                <a:spcPts val="300"/>
              </a:spcBef>
              <a:spcAft>
                <a:spcPts val="600"/>
              </a:spcAft>
              <a:buFont typeface="Arial" panose="020B0604020202020204" pitchFamily="34" charset="0"/>
              <a:buChar char="•"/>
            </a:pPr>
            <a:r>
              <a:rPr lang="nl-NL" dirty="0"/>
              <a:t>Opschalen West-Brabant corridor; </a:t>
            </a:r>
          </a:p>
          <a:p>
            <a:pPr marL="698290" lvl="2" indent="-342797">
              <a:spcBef>
                <a:spcPts val="300"/>
              </a:spcBef>
              <a:spcAft>
                <a:spcPts val="600"/>
              </a:spcAft>
            </a:pPr>
            <a:r>
              <a:rPr lang="nl-NL" dirty="0"/>
              <a:t>Samenwerkingsovereenkomst sept 2019 (MCA/ LCB)</a:t>
            </a:r>
          </a:p>
          <a:p>
            <a:pPr lvl="2" indent="0">
              <a:spcBef>
                <a:spcPts val="300"/>
              </a:spcBef>
              <a:spcAft>
                <a:spcPts val="600"/>
              </a:spcAft>
              <a:buNone/>
            </a:pPr>
            <a:r>
              <a:rPr lang="nl-NL" dirty="0"/>
              <a:t>     (Hendrik Jan van Engelen / Frans van den </a:t>
            </a:r>
            <a:r>
              <a:rPr lang="nl-NL" dirty="0" err="1"/>
              <a:t>Boomen</a:t>
            </a:r>
            <a:r>
              <a:rPr lang="nl-NL" dirty="0"/>
              <a:t>)</a:t>
            </a:r>
          </a:p>
          <a:p>
            <a:pPr marL="698290" lvl="2" indent="-342797">
              <a:spcBef>
                <a:spcPts val="300"/>
              </a:spcBef>
              <a:spcAft>
                <a:spcPts val="600"/>
              </a:spcAft>
            </a:pPr>
            <a:r>
              <a:rPr lang="nl-NL" dirty="0"/>
              <a:t>Bijeenkomst Joint corridor 30 jan 2019 (LCB/ MCA)</a:t>
            </a:r>
          </a:p>
          <a:p>
            <a:pPr marL="342797" indent="-342797">
              <a:spcBef>
                <a:spcPts val="300"/>
              </a:spcBef>
              <a:spcAft>
                <a:spcPts val="600"/>
              </a:spcAft>
              <a:buFont typeface="Arial" panose="020B0604020202020204" pitchFamily="34" charset="0"/>
              <a:buChar char="•"/>
            </a:pPr>
            <a:r>
              <a:rPr lang="nl-NL" dirty="0"/>
              <a:t>Noordoost-Brabant Corridor (Veghel, Oss en Den Bosch)</a:t>
            </a:r>
          </a:p>
          <a:p>
            <a:pPr marL="698290" lvl="2" indent="-342797">
              <a:spcBef>
                <a:spcPts val="300"/>
              </a:spcBef>
              <a:spcAft>
                <a:spcPts val="600"/>
              </a:spcAft>
            </a:pPr>
            <a:r>
              <a:rPr lang="nl-NL" dirty="0"/>
              <a:t>Onderzoek potenties (LCB/ MCA</a:t>
            </a:r>
          </a:p>
          <a:p>
            <a:pPr marL="342797" indent="-342797">
              <a:spcBef>
                <a:spcPts val="300"/>
              </a:spcBef>
              <a:spcAft>
                <a:spcPts val="600"/>
              </a:spcAft>
              <a:buFont typeface="Arial" panose="020B0604020202020204" pitchFamily="34" charset="0"/>
              <a:buChar char="•"/>
            </a:pPr>
            <a:r>
              <a:rPr lang="nl-NL" dirty="0"/>
              <a:t>Maascorridor</a:t>
            </a:r>
          </a:p>
          <a:p>
            <a:pPr marL="698290" lvl="2" indent="-342797">
              <a:spcBef>
                <a:spcPts val="300"/>
              </a:spcBef>
              <a:spcAft>
                <a:spcPts val="600"/>
              </a:spcAft>
            </a:pPr>
            <a:r>
              <a:rPr lang="nl-NL" dirty="0"/>
              <a:t>Verkennen potenties reefers over water (LIOF/ Camille Hardy/ Dianne Soons)</a:t>
            </a:r>
          </a:p>
          <a:p>
            <a:pPr marL="342797" indent="-342797">
              <a:spcBef>
                <a:spcPts val="300"/>
              </a:spcBef>
              <a:spcAft>
                <a:spcPts val="600"/>
              </a:spcAft>
              <a:buFont typeface="Arial" panose="020B0604020202020204" pitchFamily="34" charset="0"/>
              <a:buChar char="•"/>
            </a:pPr>
            <a:r>
              <a:rPr lang="nl-NL" dirty="0"/>
              <a:t>Gelderland</a:t>
            </a:r>
          </a:p>
          <a:p>
            <a:pPr marL="698290" lvl="2" indent="-342797">
              <a:spcBef>
                <a:spcPts val="300"/>
              </a:spcBef>
              <a:spcAft>
                <a:spcPts val="600"/>
              </a:spcAft>
            </a:pPr>
            <a:r>
              <a:rPr lang="nl-NL" dirty="0"/>
              <a:t>Afspraak met </a:t>
            </a:r>
            <a:r>
              <a:rPr lang="nl-NL" dirty="0" err="1"/>
              <a:t>Newways</a:t>
            </a:r>
            <a:r>
              <a:rPr lang="nl-NL" dirty="0"/>
              <a:t> (Tom Tillemans/ Leonie van Driel)</a:t>
            </a:r>
          </a:p>
          <a:p>
            <a:pPr marL="342797" indent="-342797">
              <a:spcBef>
                <a:spcPts val="300"/>
              </a:spcBef>
              <a:spcAft>
                <a:spcPts val="600"/>
              </a:spcAft>
              <a:buFont typeface="Arial" panose="020B0604020202020204" pitchFamily="34" charset="0"/>
              <a:buChar char="•"/>
            </a:pPr>
            <a:r>
              <a:rPr lang="nl-NL" dirty="0"/>
              <a:t>Zuid-Holland</a:t>
            </a:r>
          </a:p>
          <a:p>
            <a:pPr marL="698290" lvl="2" indent="-342797">
              <a:spcBef>
                <a:spcPts val="300"/>
              </a:spcBef>
              <a:spcAft>
                <a:spcPts val="600"/>
              </a:spcAft>
            </a:pPr>
            <a:r>
              <a:rPr lang="nl-NL" dirty="0"/>
              <a:t>Afspraak maken met </a:t>
            </a:r>
            <a:r>
              <a:rPr lang="nl-NL" dirty="0" err="1"/>
              <a:t>Newways</a:t>
            </a:r>
            <a:r>
              <a:rPr lang="nl-NL" dirty="0"/>
              <a:t> (Christiaan van Luik)</a:t>
            </a:r>
          </a:p>
        </p:txBody>
      </p:sp>
      <p:sp>
        <p:nvSpPr>
          <p:cNvPr id="4" name="Tijdelijke aanduiding voor datum 3">
            <a:extLst>
              <a:ext uri="{FF2B5EF4-FFF2-40B4-BE49-F238E27FC236}">
                <a16:creationId xmlns:a16="http://schemas.microsoft.com/office/drawing/2014/main" id="{471CD2AE-094F-4F12-BD0E-AC1B2352847A}"/>
              </a:ext>
            </a:extLst>
          </p:cNvPr>
          <p:cNvSpPr>
            <a:spLocks noGrp="1"/>
          </p:cNvSpPr>
          <p:nvPr>
            <p:ph type="dt" sz="half" idx="10"/>
          </p:nvPr>
        </p:nvSpPr>
        <p:spPr/>
        <p:txBody>
          <a:bodyPr/>
          <a:lstStyle/>
          <a:p>
            <a:pPr marL="0" marR="0" lvl="0" indent="0" algn="l" defTabSz="1218986" rtl="0" eaLnBrk="1" fontAlgn="auto" latinLnBrk="0" hangingPunct="1">
              <a:lnSpc>
                <a:spcPct val="100000"/>
              </a:lnSpc>
              <a:spcBef>
                <a:spcPts val="0"/>
              </a:spcBef>
              <a:spcAft>
                <a:spcPts val="0"/>
              </a:spcAft>
              <a:buClrTx/>
              <a:buSzTx/>
              <a:buFontTx/>
              <a:buNone/>
              <a:tabLst/>
              <a:defRPr/>
            </a:pPr>
            <a:fld id="{2A583D07-FC8B-4061-9265-1755AEFD940F}" type="datetime4">
              <a:rPr kumimoji="0" lang="nl-NL" sz="1100" b="0" i="0" u="none" strike="noStrike" kern="1200" cap="none" spc="0" normalizeH="0" baseline="0" noProof="0">
                <a:ln>
                  <a:noFill/>
                </a:ln>
                <a:solidFill>
                  <a:srgbClr val="001F4B"/>
                </a:solidFill>
                <a:effectLst/>
                <a:uLnTx/>
                <a:uFillTx/>
                <a:latin typeface="Arial"/>
                <a:ea typeface="+mn-ea"/>
                <a:cs typeface="+mn-cs"/>
              </a:rPr>
              <a:pPr marL="0" marR="0" lvl="0" indent="0" algn="l" defTabSz="1218986" rtl="0" eaLnBrk="1" fontAlgn="auto" latinLnBrk="0" hangingPunct="1">
                <a:lnSpc>
                  <a:spcPct val="100000"/>
                </a:lnSpc>
                <a:spcBef>
                  <a:spcPts val="0"/>
                </a:spcBef>
                <a:spcAft>
                  <a:spcPts val="0"/>
                </a:spcAft>
                <a:buClrTx/>
                <a:buSzTx/>
                <a:buFontTx/>
                <a:buNone/>
                <a:tabLst/>
                <a:defRPr/>
              </a:pPr>
              <a:t>12 februari 2020</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AB74DE90-923C-484E-B06A-DD32B49A6E6F}"/>
              </a:ext>
            </a:extLst>
          </p:cNvPr>
          <p:cNvSpPr>
            <a:spLocks noGrp="1"/>
          </p:cNvSpPr>
          <p:nvPr>
            <p:ph type="ftr" sz="quarter" idx="11"/>
          </p:nvPr>
        </p:nvSpPr>
        <p:spPr/>
        <p:txBody>
          <a:bodyPr/>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001F4B"/>
                </a:solidFill>
                <a:effectLst/>
                <a:uLnTx/>
                <a:uFillTx/>
                <a:latin typeface="Arial Narrow" panose="020B0606020202030204" pitchFamily="34" charset="0"/>
                <a:ea typeface="+mn-ea"/>
                <a:cs typeface="+mn-cs"/>
              </a:rPr>
              <a:t>|</a:t>
            </a:r>
          </a:p>
        </p:txBody>
      </p:sp>
      <p:sp>
        <p:nvSpPr>
          <p:cNvPr id="6" name="Tijdelijke aanduiding voor dianummer 5">
            <a:extLst>
              <a:ext uri="{FF2B5EF4-FFF2-40B4-BE49-F238E27FC236}">
                <a16:creationId xmlns:a16="http://schemas.microsoft.com/office/drawing/2014/main" id="{B453A8EF-1262-4152-B393-DDC958CFC0B9}"/>
              </a:ext>
            </a:extLst>
          </p:cNvPr>
          <p:cNvSpPr>
            <a:spLocks noGrp="1"/>
          </p:cNvSpPr>
          <p:nvPr>
            <p:ph type="sldNum" sz="quarter" idx="12"/>
          </p:nvPr>
        </p:nvSpPr>
        <p:spPr/>
        <p:txBody>
          <a:bodyPr/>
          <a:lstStyle/>
          <a:p>
            <a:pPr marL="0" marR="0" lvl="0" indent="0" algn="r" defTabSz="1218986" rtl="0" eaLnBrk="1" fontAlgn="auto" latinLnBrk="0" hangingPunct="1">
              <a:lnSpc>
                <a:spcPct val="100000"/>
              </a:lnSpc>
              <a:spcBef>
                <a:spcPts val="0"/>
              </a:spcBef>
              <a:spcAft>
                <a:spcPts val="0"/>
              </a:spcAft>
              <a:buClrTx/>
              <a:buSzTx/>
              <a:buFontTx/>
              <a:buNone/>
              <a:tabLst/>
              <a:defRPr/>
            </a:pPr>
            <a:fld id="{534B5F9C-CFE5-4EC6-9BBB-664E2F56B033}" type="slidenum">
              <a:rPr kumimoji="0" lang="en-GB" sz="1100" b="0" i="0" u="none" strike="noStrike" kern="1200" cap="none" spc="0" normalizeH="0" baseline="0" noProof="0">
                <a:ln>
                  <a:noFill/>
                </a:ln>
                <a:solidFill>
                  <a:srgbClr val="001F4B"/>
                </a:solidFill>
                <a:effectLst/>
                <a:uLnTx/>
                <a:uFillTx/>
                <a:latin typeface="Arial"/>
                <a:ea typeface="+mn-ea"/>
                <a:cs typeface="+mn-cs"/>
              </a:rPr>
              <a:pPr marL="0" marR="0" lvl="0" indent="0" algn="r" defTabSz="1218986" rtl="0" eaLnBrk="1" fontAlgn="auto" latinLnBrk="0" hangingPunct="1">
                <a:lnSpc>
                  <a:spcPct val="100000"/>
                </a:lnSpc>
                <a:spcBef>
                  <a:spcPts val="0"/>
                </a:spcBef>
                <a:spcAft>
                  <a:spcPts val="0"/>
                </a:spcAft>
                <a:buClrTx/>
                <a:buSzTx/>
                <a:buFontTx/>
                <a:buNone/>
                <a:tabLst/>
                <a:defRPr/>
              </a:pPr>
              <a:t>16</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pic>
        <p:nvPicPr>
          <p:cNvPr id="7" name="Afbeelding 6">
            <a:extLst>
              <a:ext uri="{FF2B5EF4-FFF2-40B4-BE49-F238E27FC236}">
                <a16:creationId xmlns:a16="http://schemas.microsoft.com/office/drawing/2014/main" id="{1975D9C3-4880-482F-9567-96846E863AE4}"/>
              </a:ext>
            </a:extLst>
          </p:cNvPr>
          <p:cNvPicPr>
            <a:picLocks noChangeAspect="1"/>
          </p:cNvPicPr>
          <p:nvPr/>
        </p:nvPicPr>
        <p:blipFill rotWithShape="1">
          <a:blip r:embed="rId2"/>
          <a:srcRect l="3344" t="23112" r="39085" b="6285"/>
          <a:stretch/>
        </p:blipFill>
        <p:spPr>
          <a:xfrm>
            <a:off x="8278483" y="1603456"/>
            <a:ext cx="3356314" cy="2315274"/>
          </a:xfrm>
          <a:prstGeom prst="rect">
            <a:avLst/>
          </a:prstGeom>
        </p:spPr>
      </p:pic>
    </p:spTree>
    <p:extLst>
      <p:ext uri="{BB962C8B-B14F-4D97-AF65-F5344CB8AC3E}">
        <p14:creationId xmlns:p14="http://schemas.microsoft.com/office/powerpoint/2010/main" val="164210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300043-4D2B-4215-909F-6BB88233614F}"/>
              </a:ext>
            </a:extLst>
          </p:cNvPr>
          <p:cNvSpPr>
            <a:spLocks noGrp="1"/>
          </p:cNvSpPr>
          <p:nvPr>
            <p:ph type="title"/>
          </p:nvPr>
        </p:nvSpPr>
        <p:spPr/>
        <p:txBody>
          <a:bodyPr/>
          <a:lstStyle/>
          <a:p>
            <a:r>
              <a:rPr lang="nl-NL" dirty="0"/>
              <a:t>Rol partijen bij ketenaanpak</a:t>
            </a:r>
          </a:p>
        </p:txBody>
      </p:sp>
      <p:sp>
        <p:nvSpPr>
          <p:cNvPr id="3" name="Tijdelijke aanduiding voor verticale tekst 2">
            <a:extLst>
              <a:ext uri="{FF2B5EF4-FFF2-40B4-BE49-F238E27FC236}">
                <a16:creationId xmlns:a16="http://schemas.microsoft.com/office/drawing/2014/main" id="{02A1ED11-C05E-49B9-A729-C44DFB1B86F7}"/>
              </a:ext>
            </a:extLst>
          </p:cNvPr>
          <p:cNvSpPr>
            <a:spLocks noGrp="1"/>
          </p:cNvSpPr>
          <p:nvPr>
            <p:ph type="body" orient="vert" idx="1"/>
          </p:nvPr>
        </p:nvSpPr>
        <p:spPr>
          <a:xfrm>
            <a:off x="385402" y="1283174"/>
            <a:ext cx="11624237" cy="4509626"/>
          </a:xfrm>
        </p:spPr>
        <p:txBody>
          <a:bodyPr/>
          <a:lstStyle/>
          <a:p>
            <a:pPr marL="342797" indent="-342797">
              <a:buFont typeface="Arial" panose="020B0604020202020204" pitchFamily="34" charset="0"/>
              <a:buChar char="•"/>
            </a:pPr>
            <a:r>
              <a:rPr lang="nl-NL" dirty="0"/>
              <a:t>Havenbedrijf Rotterdam coördineert containerbinnenvaartketenaanpak, stimuleert bundeling van lading en samenwerking van marktpartijen via incentiveregeling en werkt samen met LIOF en MCA Brabant aan versterken multimodaal vervoer. Trekker van actie binnen MIRT corridor.</a:t>
            </a:r>
          </a:p>
          <a:p>
            <a:pPr marL="342797" indent="-342797">
              <a:buFont typeface="Arial" panose="020B0604020202020204" pitchFamily="34" charset="0"/>
              <a:buChar char="•"/>
            </a:pPr>
            <a:endParaRPr lang="nl-NL" dirty="0"/>
          </a:p>
          <a:p>
            <a:pPr marL="342797" indent="-342797">
              <a:buFont typeface="Arial" panose="020B0604020202020204" pitchFamily="34" charset="0"/>
              <a:buChar char="•"/>
            </a:pPr>
            <a:r>
              <a:rPr lang="nl-NL" dirty="0"/>
              <a:t>Provincies medefinancier uitbreiding </a:t>
            </a:r>
            <a:r>
              <a:rPr lang="nl-NL" dirty="0" err="1"/>
              <a:t>inland</a:t>
            </a:r>
            <a:r>
              <a:rPr lang="nl-NL" dirty="0"/>
              <a:t> terminals, stimuleren bundeling via knooppunten en stimuleren </a:t>
            </a:r>
            <a:r>
              <a:rPr lang="nl-NL" dirty="0" err="1"/>
              <a:t>modal</a:t>
            </a:r>
            <a:r>
              <a:rPr lang="nl-NL" dirty="0"/>
              <a:t> shift (o.a. via regionale logistieke samenwerking </a:t>
            </a:r>
            <a:r>
              <a:rPr lang="nl-NL" dirty="0" err="1"/>
              <a:t>Newways</a:t>
            </a:r>
            <a:r>
              <a:rPr lang="nl-NL" dirty="0"/>
              <a:t> / L&amp;G Off Road)</a:t>
            </a:r>
          </a:p>
          <a:p>
            <a:pPr marL="342797" indent="-342797">
              <a:buFont typeface="Arial" panose="020B0604020202020204" pitchFamily="34" charset="0"/>
              <a:buChar char="•"/>
            </a:pPr>
            <a:endParaRPr lang="nl-NL" dirty="0"/>
          </a:p>
          <a:p>
            <a:pPr marL="342797" indent="-342797">
              <a:buFont typeface="Arial" panose="020B0604020202020204" pitchFamily="34" charset="0"/>
              <a:buChar char="•"/>
            </a:pPr>
            <a:r>
              <a:rPr lang="nl-NL" dirty="0"/>
              <a:t>Ministerie I&amp;W betrokken bij sectoroverleg containerbinnenvaart en ondersteunt aanpak; coördinator van MIRT goederenvervoercorridor programma  </a:t>
            </a:r>
          </a:p>
          <a:p>
            <a:pPr marL="342797" indent="-342797">
              <a:buFont typeface="Arial" panose="020B0604020202020204" pitchFamily="34" charset="0"/>
              <a:buChar char="•"/>
            </a:pPr>
            <a:endParaRPr lang="nl-NL" dirty="0"/>
          </a:p>
          <a:p>
            <a:pPr marL="342797" indent="-342797">
              <a:buFont typeface="Arial" panose="020B0604020202020204" pitchFamily="34" charset="0"/>
              <a:buChar char="•"/>
            </a:pPr>
            <a:r>
              <a:rPr lang="nl-NL" dirty="0"/>
              <a:t>Topsector Logistiek / L&amp;G Off Road: faciliteren samenwerking en maken afspraken met marktpartijen over o.a. bundelen op corridors en </a:t>
            </a:r>
            <a:r>
              <a:rPr lang="nl-NL" dirty="0" err="1"/>
              <a:t>modal</a:t>
            </a:r>
            <a:r>
              <a:rPr lang="nl-NL" dirty="0"/>
              <a:t> shift (CO2 reductie)</a:t>
            </a:r>
          </a:p>
          <a:p>
            <a:endParaRPr lang="nl-NL" dirty="0"/>
          </a:p>
        </p:txBody>
      </p:sp>
      <p:sp>
        <p:nvSpPr>
          <p:cNvPr id="4" name="Tijdelijke aanduiding voor datum 3">
            <a:extLst>
              <a:ext uri="{FF2B5EF4-FFF2-40B4-BE49-F238E27FC236}">
                <a16:creationId xmlns:a16="http://schemas.microsoft.com/office/drawing/2014/main" id="{ACE56148-49C3-4A0D-8D7F-5206661259D3}"/>
              </a:ext>
            </a:extLst>
          </p:cNvPr>
          <p:cNvSpPr>
            <a:spLocks noGrp="1"/>
          </p:cNvSpPr>
          <p:nvPr>
            <p:ph type="dt" sz="half" idx="10"/>
          </p:nvPr>
        </p:nvSpPr>
        <p:spPr/>
        <p:txBody>
          <a:bodyPr/>
          <a:lstStyle/>
          <a:p>
            <a:pPr marL="0" marR="0" lvl="0" indent="0" algn="l" defTabSz="1218986" rtl="0" eaLnBrk="1" fontAlgn="auto" latinLnBrk="0" hangingPunct="1">
              <a:lnSpc>
                <a:spcPct val="100000"/>
              </a:lnSpc>
              <a:spcBef>
                <a:spcPts val="0"/>
              </a:spcBef>
              <a:spcAft>
                <a:spcPts val="0"/>
              </a:spcAft>
              <a:buClrTx/>
              <a:buSzTx/>
              <a:buFontTx/>
              <a:buNone/>
              <a:tabLst/>
              <a:defRPr/>
            </a:pPr>
            <a:fld id="{2A583D07-FC8B-4061-9265-1755AEFD940F}" type="datetime4">
              <a:rPr kumimoji="0" lang="nl-NL" sz="1100" b="0" i="0" u="none" strike="noStrike" kern="1200" cap="none" spc="0" normalizeH="0" baseline="0" noProof="0">
                <a:ln>
                  <a:noFill/>
                </a:ln>
                <a:solidFill>
                  <a:srgbClr val="001F4B"/>
                </a:solidFill>
                <a:effectLst/>
                <a:uLnTx/>
                <a:uFillTx/>
                <a:latin typeface="Arial"/>
                <a:ea typeface="+mn-ea"/>
                <a:cs typeface="+mn-cs"/>
              </a:rPr>
              <a:pPr marL="0" marR="0" lvl="0" indent="0" algn="l" defTabSz="1218986" rtl="0" eaLnBrk="1" fontAlgn="auto" latinLnBrk="0" hangingPunct="1">
                <a:lnSpc>
                  <a:spcPct val="100000"/>
                </a:lnSpc>
                <a:spcBef>
                  <a:spcPts val="0"/>
                </a:spcBef>
                <a:spcAft>
                  <a:spcPts val="0"/>
                </a:spcAft>
                <a:buClrTx/>
                <a:buSzTx/>
                <a:buFontTx/>
                <a:buNone/>
                <a:tabLst/>
                <a:defRPr/>
              </a:pPr>
              <a:t>12 februari 2020</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44A05022-44BF-4129-AF6A-604BFD9D23D0}"/>
              </a:ext>
            </a:extLst>
          </p:cNvPr>
          <p:cNvSpPr>
            <a:spLocks noGrp="1"/>
          </p:cNvSpPr>
          <p:nvPr>
            <p:ph type="ftr" sz="quarter" idx="11"/>
          </p:nvPr>
        </p:nvSpPr>
        <p:spPr/>
        <p:txBody>
          <a:bodyPr/>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001F4B"/>
                </a:solidFill>
                <a:effectLst/>
                <a:uLnTx/>
                <a:uFillTx/>
                <a:latin typeface="Arial Narrow" panose="020B0606020202030204" pitchFamily="34" charset="0"/>
                <a:ea typeface="+mn-ea"/>
                <a:cs typeface="+mn-cs"/>
              </a:rPr>
              <a:t>|</a:t>
            </a:r>
          </a:p>
        </p:txBody>
      </p:sp>
      <p:sp>
        <p:nvSpPr>
          <p:cNvPr id="6" name="Tijdelijke aanduiding voor dianummer 5">
            <a:extLst>
              <a:ext uri="{FF2B5EF4-FFF2-40B4-BE49-F238E27FC236}">
                <a16:creationId xmlns:a16="http://schemas.microsoft.com/office/drawing/2014/main" id="{7DBF0B01-3170-44DE-AD5A-7741115BA11E}"/>
              </a:ext>
            </a:extLst>
          </p:cNvPr>
          <p:cNvSpPr>
            <a:spLocks noGrp="1"/>
          </p:cNvSpPr>
          <p:nvPr>
            <p:ph type="sldNum" sz="quarter" idx="12"/>
          </p:nvPr>
        </p:nvSpPr>
        <p:spPr/>
        <p:txBody>
          <a:bodyPr/>
          <a:lstStyle/>
          <a:p>
            <a:pPr marL="0" marR="0" lvl="0" indent="0" algn="r" defTabSz="1218986" rtl="0" eaLnBrk="1" fontAlgn="auto" latinLnBrk="0" hangingPunct="1">
              <a:lnSpc>
                <a:spcPct val="100000"/>
              </a:lnSpc>
              <a:spcBef>
                <a:spcPts val="0"/>
              </a:spcBef>
              <a:spcAft>
                <a:spcPts val="0"/>
              </a:spcAft>
              <a:buClrTx/>
              <a:buSzTx/>
              <a:buFontTx/>
              <a:buNone/>
              <a:tabLst/>
              <a:defRPr/>
            </a:pPr>
            <a:fld id="{534B5F9C-CFE5-4EC6-9BBB-664E2F56B033}" type="slidenum">
              <a:rPr kumimoji="0" lang="en-GB" sz="1100" b="0" i="0" u="none" strike="noStrike" kern="1200" cap="none" spc="0" normalizeH="0" baseline="0" noProof="0">
                <a:ln>
                  <a:noFill/>
                </a:ln>
                <a:solidFill>
                  <a:srgbClr val="001F4B"/>
                </a:solidFill>
                <a:effectLst/>
                <a:uLnTx/>
                <a:uFillTx/>
                <a:latin typeface="Arial"/>
                <a:ea typeface="+mn-ea"/>
                <a:cs typeface="+mn-cs"/>
              </a:rPr>
              <a:pPr marL="0" marR="0" lvl="0" indent="0" algn="r" defTabSz="1218986" rtl="0" eaLnBrk="1" fontAlgn="auto" latinLnBrk="0" hangingPunct="1">
                <a:lnSpc>
                  <a:spcPct val="100000"/>
                </a:lnSpc>
                <a:spcBef>
                  <a:spcPts val="0"/>
                </a:spcBef>
                <a:spcAft>
                  <a:spcPts val="0"/>
                </a:spcAft>
                <a:buClrTx/>
                <a:buSzTx/>
                <a:buFontTx/>
                <a:buNone/>
                <a:tabLst/>
                <a:defRPr/>
              </a:pPr>
              <a:t>17</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spTree>
    <p:extLst>
      <p:ext uri="{BB962C8B-B14F-4D97-AF65-F5344CB8AC3E}">
        <p14:creationId xmlns:p14="http://schemas.microsoft.com/office/powerpoint/2010/main" val="115442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idx="20"/>
          </p:nvPr>
        </p:nvPicPr>
        <p:blipFill rotWithShape="1">
          <a:blip r:embed="rId2">
            <a:extLst>
              <a:ext uri="{28A0092B-C50C-407E-A947-70E740481C1C}">
                <a14:useLocalDpi xmlns:a14="http://schemas.microsoft.com/office/drawing/2010/main" val="0"/>
              </a:ext>
            </a:extLst>
          </a:blip>
          <a:srcRect t="27742" b="9513"/>
          <a:stretch/>
        </p:blipFill>
        <p:spPr/>
      </p:pic>
      <p:sp>
        <p:nvSpPr>
          <p:cNvPr id="8" name="Tijdelijke aanduiding voor tekst 7"/>
          <p:cNvSpPr>
            <a:spLocks noGrp="1"/>
          </p:cNvSpPr>
          <p:nvPr>
            <p:ph type="body" sz="quarter" idx="19"/>
          </p:nvPr>
        </p:nvSpPr>
        <p:spPr/>
        <p:txBody>
          <a:bodyPr/>
          <a:lstStyle/>
          <a:p>
            <a:pPr>
              <a:spcBef>
                <a:spcPts val="0"/>
              </a:spcBef>
              <a:spcAft>
                <a:spcPts val="0"/>
              </a:spcAft>
            </a:pPr>
            <a:r>
              <a:rPr lang="nl-NL" dirty="0"/>
              <a:t>Havenbedrijf Rotterdam</a:t>
            </a:r>
          </a:p>
          <a:p>
            <a:pPr>
              <a:spcBef>
                <a:spcPts val="0"/>
              </a:spcBef>
              <a:spcAft>
                <a:spcPts val="0"/>
              </a:spcAft>
            </a:pPr>
            <a:r>
              <a:rPr lang="nl-NL" dirty="0"/>
              <a:t>6 februari 2020</a:t>
            </a:r>
          </a:p>
        </p:txBody>
      </p:sp>
      <p:sp>
        <p:nvSpPr>
          <p:cNvPr id="7" name="Tijdelijke aanduiding voor tekst 6"/>
          <p:cNvSpPr>
            <a:spLocks noGrp="1"/>
          </p:cNvSpPr>
          <p:nvPr>
            <p:ph type="body" sz="quarter" idx="16"/>
          </p:nvPr>
        </p:nvSpPr>
        <p:spPr>
          <a:xfrm>
            <a:off x="469391" y="6005566"/>
            <a:ext cx="8689428" cy="243789"/>
          </a:xfrm>
        </p:spPr>
        <p:txBody>
          <a:bodyPr/>
          <a:lstStyle/>
          <a:p>
            <a:r>
              <a:rPr lang="nl-NL" dirty="0"/>
              <a:t>Arwen Korteweg</a:t>
            </a:r>
          </a:p>
        </p:txBody>
      </p:sp>
      <p:sp>
        <p:nvSpPr>
          <p:cNvPr id="5" name="Titel 4"/>
          <p:cNvSpPr>
            <a:spLocks noGrp="1"/>
          </p:cNvSpPr>
          <p:nvPr>
            <p:ph type="ctrTitle"/>
          </p:nvPr>
        </p:nvSpPr>
        <p:spPr/>
        <p:txBody>
          <a:bodyPr/>
          <a:lstStyle/>
          <a:p>
            <a:r>
              <a:rPr lang="nl-NL" sz="3599" dirty="0"/>
              <a:t>ketenaanpak containerbinnenvaart</a:t>
            </a:r>
            <a:br>
              <a:rPr lang="nl-NL" sz="3599" dirty="0"/>
            </a:br>
            <a:r>
              <a:rPr lang="nl-NL" sz="3599" dirty="0"/>
              <a:t> </a:t>
            </a:r>
            <a:br>
              <a:rPr lang="nl-NL" sz="3599" dirty="0"/>
            </a:br>
            <a:r>
              <a:rPr lang="nl-NL" sz="3599" dirty="0"/>
              <a:t>mirt corridor</a:t>
            </a:r>
          </a:p>
        </p:txBody>
      </p:sp>
      <p:sp>
        <p:nvSpPr>
          <p:cNvPr id="6" name="Tijdelijke aanduiding voor tekst 5"/>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175080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C748568-9B67-4BAB-A06F-260FB468C5D3}"/>
              </a:ext>
            </a:extLst>
          </p:cNvPr>
          <p:cNvSpPr>
            <a:spLocks noGrp="1"/>
          </p:cNvSpPr>
          <p:nvPr>
            <p:ph type="title"/>
          </p:nvPr>
        </p:nvSpPr>
        <p:spPr/>
        <p:txBody>
          <a:bodyPr/>
          <a:lstStyle/>
          <a:p>
            <a:r>
              <a:rPr lang="nl-NL" dirty="0"/>
              <a:t>Agenda</a:t>
            </a:r>
          </a:p>
        </p:txBody>
      </p:sp>
      <p:sp>
        <p:nvSpPr>
          <p:cNvPr id="8" name="Tijdelijke aanduiding voor verticale tekst 7">
            <a:extLst>
              <a:ext uri="{FF2B5EF4-FFF2-40B4-BE49-F238E27FC236}">
                <a16:creationId xmlns:a16="http://schemas.microsoft.com/office/drawing/2014/main" id="{F0092E68-8361-45CA-AE1F-8BA18466E8B6}"/>
              </a:ext>
            </a:extLst>
          </p:cNvPr>
          <p:cNvSpPr>
            <a:spLocks noGrp="1"/>
          </p:cNvSpPr>
          <p:nvPr>
            <p:ph type="body" orient="vert" idx="1"/>
          </p:nvPr>
        </p:nvSpPr>
        <p:spPr>
          <a:xfrm>
            <a:off x="472465" y="1420623"/>
            <a:ext cx="7171671" cy="4509626"/>
          </a:xfrm>
        </p:spPr>
        <p:txBody>
          <a:bodyPr/>
          <a:lstStyle/>
          <a:p>
            <a:pPr marL="342797" indent="-342797">
              <a:buFont typeface="Arial" panose="020B0604020202020204" pitchFamily="34" charset="0"/>
              <a:buChar char="•"/>
            </a:pPr>
            <a:r>
              <a:rPr lang="nl-NL" dirty="0"/>
              <a:t>Besluittekst MIRT corridor</a:t>
            </a:r>
          </a:p>
          <a:p>
            <a:pPr marL="342797" indent="-342797">
              <a:buFont typeface="Arial" panose="020B0604020202020204" pitchFamily="34" charset="0"/>
              <a:buChar char="•"/>
            </a:pPr>
            <a:r>
              <a:rPr lang="nl-NL" dirty="0"/>
              <a:t>Aanleiding en </a:t>
            </a:r>
            <a:r>
              <a:rPr lang="nl-NL" dirty="0" err="1"/>
              <a:t>svz</a:t>
            </a:r>
            <a:r>
              <a:rPr lang="nl-NL" dirty="0"/>
              <a:t> ketenaanpak containerbinnenvaart  </a:t>
            </a:r>
          </a:p>
          <a:p>
            <a:pPr marL="342797" indent="-342797">
              <a:buFont typeface="Arial" panose="020B0604020202020204" pitchFamily="34" charset="0"/>
              <a:buChar char="•"/>
            </a:pPr>
            <a:r>
              <a:rPr lang="nl-NL" dirty="0"/>
              <a:t>Toelichting aanpak MIRT corridors </a:t>
            </a:r>
          </a:p>
          <a:p>
            <a:pPr marL="342797" indent="-342797">
              <a:buFont typeface="Arial" panose="020B0604020202020204" pitchFamily="34" charset="0"/>
              <a:buChar char="•"/>
            </a:pPr>
            <a:r>
              <a:rPr lang="nl-NL" dirty="0"/>
              <a:t>Initiatieven op de corridors </a:t>
            </a:r>
          </a:p>
          <a:p>
            <a:pPr marL="342797" indent="-342797">
              <a:buFont typeface="Arial" panose="020B0604020202020204" pitchFamily="34" charset="0"/>
              <a:buChar char="•"/>
            </a:pPr>
            <a:r>
              <a:rPr lang="nl-NL" dirty="0"/>
              <a:t>Inzet instrumentarium  </a:t>
            </a:r>
          </a:p>
          <a:p>
            <a:pPr marL="342797" indent="-342797">
              <a:buFont typeface="Arial" panose="020B0604020202020204" pitchFamily="34" charset="0"/>
              <a:buChar char="•"/>
            </a:pPr>
            <a:r>
              <a:rPr lang="nl-NL" dirty="0"/>
              <a:t>Ketenaanpak in samenwerking met regio’s</a:t>
            </a:r>
          </a:p>
          <a:p>
            <a:pPr marL="342797" indent="-342797">
              <a:buFont typeface="Arial" panose="020B0604020202020204" pitchFamily="34" charset="0"/>
              <a:buChar char="•"/>
            </a:pPr>
            <a:r>
              <a:rPr lang="nl-NL" dirty="0"/>
              <a:t>Voortgang ketenaanpak</a:t>
            </a:r>
          </a:p>
          <a:p>
            <a:pPr marL="342797" indent="-342797">
              <a:buFont typeface="Arial" panose="020B0604020202020204" pitchFamily="34" charset="0"/>
              <a:buChar char="•"/>
            </a:pPr>
            <a:r>
              <a:rPr lang="nl-NL" dirty="0"/>
              <a:t>Rol partijen ketenaanpak</a:t>
            </a:r>
          </a:p>
          <a:p>
            <a:pPr marL="342797" indent="-342797">
              <a:buFont typeface="Arial" panose="020B0604020202020204" pitchFamily="34" charset="0"/>
              <a:buChar char="•"/>
            </a:pPr>
            <a:r>
              <a:rPr lang="nl-NL" dirty="0"/>
              <a:t> </a:t>
            </a:r>
          </a:p>
          <a:p>
            <a:endParaRPr lang="nl-NL" dirty="0"/>
          </a:p>
        </p:txBody>
      </p:sp>
      <p:sp>
        <p:nvSpPr>
          <p:cNvPr id="9" name="Tijdelijke aanduiding voor afbeelding 8">
            <a:extLst>
              <a:ext uri="{FF2B5EF4-FFF2-40B4-BE49-F238E27FC236}">
                <a16:creationId xmlns:a16="http://schemas.microsoft.com/office/drawing/2014/main" id="{074C6CEA-0CC1-4B2C-91B6-07DC3044C211}"/>
              </a:ext>
            </a:extLst>
          </p:cNvPr>
          <p:cNvSpPr>
            <a:spLocks noGrp="1"/>
          </p:cNvSpPr>
          <p:nvPr>
            <p:ph type="pic" idx="13"/>
          </p:nvPr>
        </p:nvSpPr>
        <p:spPr/>
      </p:sp>
      <p:pic>
        <p:nvPicPr>
          <p:cNvPr id="10" name="Picture 2" descr="H:\Documents\MIRT-onderzoek Goederencorridors\Samen werken aan topcorridors.JPG">
            <a:extLst>
              <a:ext uri="{FF2B5EF4-FFF2-40B4-BE49-F238E27FC236}">
                <a16:creationId xmlns:a16="http://schemas.microsoft.com/office/drawing/2014/main" id="{68C9B534-2232-4FB5-BB85-E6E85DAE79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7955" y="1421683"/>
            <a:ext cx="4819636" cy="4508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51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Besluittekst MIRT goederencorridor </a:t>
            </a:r>
          </a:p>
        </p:txBody>
      </p:sp>
      <p:sp>
        <p:nvSpPr>
          <p:cNvPr id="4" name="Tijdelijke aanduiding voor voettekst 3"/>
          <p:cNvSpPr>
            <a:spLocks noGrp="1"/>
          </p:cNvSpPr>
          <p:nvPr>
            <p:ph type="ftr" sz="quarter" idx="11"/>
          </p:nvPr>
        </p:nvSpPr>
        <p:spPr/>
        <p:txBody>
          <a:bodyPr/>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001F4B"/>
                </a:solidFill>
                <a:effectLst/>
                <a:uLnTx/>
                <a:uFillTx/>
                <a:latin typeface="Arial Narrow" panose="020B0606020202030204" pitchFamily="34" charset="0"/>
                <a:ea typeface="+mn-ea"/>
                <a:cs typeface="+mn-cs"/>
              </a:rPr>
              <a:t>|</a:t>
            </a:r>
          </a:p>
        </p:txBody>
      </p:sp>
      <p:sp>
        <p:nvSpPr>
          <p:cNvPr id="5" name="Tijdelijke aanduiding voor dianummer 4"/>
          <p:cNvSpPr>
            <a:spLocks noGrp="1"/>
          </p:cNvSpPr>
          <p:nvPr>
            <p:ph type="sldNum" sz="quarter" idx="12"/>
          </p:nvPr>
        </p:nvSpPr>
        <p:spPr/>
        <p:txBody>
          <a:bodyPr/>
          <a:lstStyle/>
          <a:p>
            <a:pPr marL="0" marR="0" lvl="0" indent="0" algn="r" defTabSz="1218986" rtl="0" eaLnBrk="1" fontAlgn="auto" latinLnBrk="0" hangingPunct="1">
              <a:lnSpc>
                <a:spcPct val="100000"/>
              </a:lnSpc>
              <a:spcBef>
                <a:spcPts val="0"/>
              </a:spcBef>
              <a:spcAft>
                <a:spcPts val="0"/>
              </a:spcAft>
              <a:buClrTx/>
              <a:buSzTx/>
              <a:buFontTx/>
              <a:buNone/>
              <a:tabLst/>
              <a:defRPr/>
            </a:pPr>
            <a:fld id="{534B5F9C-CFE5-4EC6-9BBB-664E2F56B033}" type="slidenum">
              <a:rPr kumimoji="0" lang="en-GB" sz="1100" b="0" i="0" u="none" strike="noStrike" kern="1200" cap="none" spc="0" normalizeH="0" baseline="0" noProof="0">
                <a:ln>
                  <a:noFill/>
                </a:ln>
                <a:solidFill>
                  <a:srgbClr val="001F4B"/>
                </a:solidFill>
                <a:effectLst/>
                <a:uLnTx/>
                <a:uFillTx/>
                <a:latin typeface="Arial"/>
                <a:ea typeface="+mn-ea"/>
                <a:cs typeface="+mn-cs"/>
              </a:rPr>
              <a:pPr marL="0" marR="0" lvl="0" indent="0" algn="r" defTabSz="1218986" rtl="0" eaLnBrk="1" fontAlgn="auto" latinLnBrk="0" hangingPunct="1">
                <a:lnSpc>
                  <a:spcPct val="100000"/>
                </a:lnSpc>
                <a:spcBef>
                  <a:spcPts val="0"/>
                </a:spcBef>
                <a:spcAft>
                  <a:spcPts val="0"/>
                </a:spcAft>
                <a:buClrTx/>
                <a:buSzTx/>
                <a:buFontTx/>
                <a:buNone/>
                <a:tabLst/>
                <a:defRPr/>
              </a:pPr>
              <a:t>4</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pic>
        <p:nvPicPr>
          <p:cNvPr id="8" name="Tijdelijke aanduiding voor afbeelding 7"/>
          <p:cNvPicPr>
            <a:picLocks noGrp="1" noChangeAspect="1"/>
          </p:cNvPicPr>
          <p:nvPr>
            <p:ph type="pic" idx="13"/>
          </p:nvPr>
        </p:nvPicPr>
        <p:blipFill rotWithShape="1">
          <a:blip r:embed="rId3" cstate="email">
            <a:extLst>
              <a:ext uri="{28A0092B-C50C-407E-A947-70E740481C1C}">
                <a14:useLocalDpi xmlns:a14="http://schemas.microsoft.com/office/drawing/2010/main"/>
              </a:ext>
            </a:extLst>
          </a:blip>
          <a:srcRect t="36425" b="7893"/>
          <a:stretch/>
        </p:blipFill>
        <p:spPr/>
      </p:pic>
      <p:sp>
        <p:nvSpPr>
          <p:cNvPr id="9" name="Tijdelijke aanduiding voor datum 3">
            <a:extLst>
              <a:ext uri="{FF2B5EF4-FFF2-40B4-BE49-F238E27FC236}">
                <a16:creationId xmlns:a16="http://schemas.microsoft.com/office/drawing/2014/main" id="{026CD1FA-9949-4B31-993C-FCEDEA73D2FB}"/>
              </a:ext>
            </a:extLst>
          </p:cNvPr>
          <p:cNvSpPr>
            <a:spLocks noGrp="1"/>
          </p:cNvSpPr>
          <p:nvPr>
            <p:ph type="dt" sz="half" idx="10"/>
          </p:nvPr>
        </p:nvSpPr>
        <p:spPr>
          <a:xfrm>
            <a:off x="1523607" y="6235300"/>
            <a:ext cx="2744073" cy="365030"/>
          </a:xfrm>
        </p:spPr>
        <p:txBody>
          <a:bodyPr/>
          <a:lstStyle/>
          <a:p>
            <a:pPr marL="0" marR="0" lvl="0" indent="0" algn="l" defTabSz="1218986" rtl="0" eaLnBrk="1" fontAlgn="auto" latinLnBrk="0" hangingPunct="1">
              <a:lnSpc>
                <a:spcPct val="100000"/>
              </a:lnSpc>
              <a:spcBef>
                <a:spcPts val="0"/>
              </a:spcBef>
              <a:spcAft>
                <a:spcPts val="0"/>
              </a:spcAft>
              <a:buClrTx/>
              <a:buSzTx/>
              <a:buFontTx/>
              <a:buNone/>
              <a:tabLst/>
              <a:defRPr/>
            </a:pPr>
            <a:fld id="{2A583D07-FC8B-4061-9265-1755AEFD940F}" type="datetime4">
              <a:rPr kumimoji="0" lang="nl-NL" sz="1100" b="0" i="0" u="none" strike="noStrike" kern="1200" cap="none" spc="0" normalizeH="0" baseline="0" noProof="0">
                <a:ln>
                  <a:noFill/>
                </a:ln>
                <a:solidFill>
                  <a:srgbClr val="001F4B"/>
                </a:solidFill>
                <a:effectLst/>
                <a:uLnTx/>
                <a:uFillTx/>
                <a:latin typeface="Arial"/>
                <a:ea typeface="+mn-ea"/>
                <a:cs typeface="+mn-cs"/>
              </a:rPr>
              <a:pPr marL="0" marR="0" lvl="0" indent="0" algn="l" defTabSz="1218986" rtl="0" eaLnBrk="1" fontAlgn="auto" latinLnBrk="0" hangingPunct="1">
                <a:lnSpc>
                  <a:spcPct val="100000"/>
                </a:lnSpc>
                <a:spcBef>
                  <a:spcPts val="0"/>
                </a:spcBef>
                <a:spcAft>
                  <a:spcPts val="0"/>
                </a:spcAft>
                <a:buClrTx/>
                <a:buSzTx/>
                <a:buFontTx/>
                <a:buNone/>
                <a:tabLst/>
                <a:defRPr/>
              </a:pPr>
              <a:t>12 februari 2020</a:t>
            </a:fld>
            <a:endParaRPr kumimoji="0" lang="en-GB" sz="1100" b="0" i="0" u="none" strike="noStrike" kern="1200" cap="none" spc="0" normalizeH="0" baseline="0" noProof="0" dirty="0">
              <a:ln>
                <a:noFill/>
              </a:ln>
              <a:solidFill>
                <a:srgbClr val="001F4B"/>
              </a:solidFill>
              <a:effectLst/>
              <a:uLnTx/>
              <a:uFillTx/>
              <a:latin typeface="Arial"/>
              <a:ea typeface="+mn-ea"/>
              <a:cs typeface="+mn-cs"/>
            </a:endParaRPr>
          </a:p>
        </p:txBody>
      </p:sp>
      <p:sp>
        <p:nvSpPr>
          <p:cNvPr id="3" name="Rechthoek 2">
            <a:extLst>
              <a:ext uri="{FF2B5EF4-FFF2-40B4-BE49-F238E27FC236}">
                <a16:creationId xmlns:a16="http://schemas.microsoft.com/office/drawing/2014/main" id="{3FDA2427-8E2E-4FA0-8449-C4E093EA2425}"/>
              </a:ext>
            </a:extLst>
          </p:cNvPr>
          <p:cNvSpPr/>
          <p:nvPr/>
        </p:nvSpPr>
        <p:spPr>
          <a:xfrm>
            <a:off x="140888" y="1602968"/>
            <a:ext cx="7015694" cy="1630791"/>
          </a:xfrm>
          <a:prstGeom prst="rect">
            <a:avLst/>
          </a:prstGeom>
          <a:solidFill>
            <a:schemeClr val="bg1"/>
          </a:solidFill>
        </p:spPr>
        <p:txBody>
          <a:bodyPr wrap="square">
            <a:spAutoFit/>
          </a:bodyPr>
          <a:lstStyle/>
          <a:p>
            <a:pPr marL="0" marR="0" lvl="0" indent="0" algn="l" defTabSz="1218986" rtl="0" eaLnBrk="1" fontAlgn="t" latinLnBrk="0" hangingPunct="1">
              <a:lnSpc>
                <a:spcPct val="100000"/>
              </a:lnSpc>
              <a:spcBef>
                <a:spcPts val="0"/>
              </a:spcBef>
              <a:spcAft>
                <a:spcPts val="0"/>
              </a:spcAft>
              <a:buClrTx/>
              <a:buSzTx/>
              <a:buFontTx/>
              <a:buNone/>
              <a:tabLst/>
              <a:defRPr/>
            </a:pPr>
            <a:r>
              <a:rPr kumimoji="0" lang="nl-NL" sz="1999" b="0" i="0" u="none" strike="noStrike" kern="1200" cap="none" spc="0" normalizeH="0" baseline="0" noProof="0" dirty="0">
                <a:ln>
                  <a:noFill/>
                </a:ln>
                <a:solidFill>
                  <a:srgbClr val="0070C0"/>
                </a:solidFill>
                <a:effectLst/>
                <a:uLnTx/>
                <a:uFillTx/>
                <a:latin typeface="Arial"/>
                <a:ea typeface="+mn-ea"/>
                <a:cs typeface="+mn-cs"/>
              </a:rPr>
              <a:t>Corridorpartijen spreken af om in het BO-MIRT najaar 2020 de resultaten van de opschaling van bundelinitiatieven op de Noordoost-Brabant corridor en Maascorridor te presenteren en te komen met een voorstel voor verdere stappen en implementatie.</a:t>
            </a:r>
          </a:p>
        </p:txBody>
      </p:sp>
    </p:spTree>
    <p:extLst>
      <p:ext uri="{BB962C8B-B14F-4D97-AF65-F5344CB8AC3E}">
        <p14:creationId xmlns:p14="http://schemas.microsoft.com/office/powerpoint/2010/main" val="225725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89898" y="192844"/>
            <a:ext cx="11247071" cy="647831"/>
          </a:xfrm>
        </p:spPr>
        <p:txBody>
          <a:bodyPr/>
          <a:lstStyle/>
          <a:p>
            <a:r>
              <a:rPr lang="nl-NL" sz="2799" dirty="0"/>
              <a:t>Aanleiding</a:t>
            </a:r>
            <a:endParaRPr lang="nl-NL" dirty="0"/>
          </a:p>
        </p:txBody>
      </p:sp>
      <p:sp>
        <p:nvSpPr>
          <p:cNvPr id="10" name="Tijdelijke aanduiding voor voettekst 9"/>
          <p:cNvSpPr>
            <a:spLocks noGrp="1"/>
          </p:cNvSpPr>
          <p:nvPr>
            <p:ph type="ftr" sz="quarter" idx="11"/>
          </p:nvPr>
        </p:nvSpPr>
        <p:spPr/>
        <p:txBody>
          <a:bodyPr/>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nl-NL" sz="1799" b="0" i="0" u="none" strike="noStrike" kern="1200" cap="none" spc="0" normalizeH="0" baseline="0" noProof="0">
                <a:ln>
                  <a:noFill/>
                </a:ln>
                <a:solidFill>
                  <a:srgbClr val="001F4B"/>
                </a:solidFill>
                <a:effectLst/>
                <a:uLnTx/>
                <a:uFillTx/>
                <a:latin typeface="Arial Narrow" panose="020B0606020202030204" pitchFamily="34" charset="0"/>
                <a:ea typeface="+mn-ea"/>
                <a:cs typeface="+mn-cs"/>
              </a:rPr>
              <a:t>|</a:t>
            </a:r>
            <a:endParaRPr kumimoji="0" lang="en-GB" sz="1799" b="0" i="0" u="none" strike="noStrike" kern="1200" cap="none" spc="0" normalizeH="0" baseline="0" noProof="0">
              <a:ln>
                <a:noFill/>
              </a:ln>
              <a:solidFill>
                <a:srgbClr val="001F4B"/>
              </a:solidFill>
              <a:effectLst/>
              <a:uLnTx/>
              <a:uFillTx/>
              <a:latin typeface="Arial Narrow" panose="020B0606020202030204" pitchFamily="34" charset="0"/>
              <a:ea typeface="+mn-ea"/>
              <a:cs typeface="+mn-cs"/>
            </a:endParaRPr>
          </a:p>
        </p:txBody>
      </p:sp>
      <p:sp>
        <p:nvSpPr>
          <p:cNvPr id="11" name="Tijdelijke aanduiding voor dianummer 10"/>
          <p:cNvSpPr>
            <a:spLocks noGrp="1"/>
          </p:cNvSpPr>
          <p:nvPr>
            <p:ph type="sldNum" sz="quarter" idx="12"/>
          </p:nvPr>
        </p:nvSpPr>
        <p:spPr/>
        <p:txBody>
          <a:bodyPr/>
          <a:lstStyle/>
          <a:p>
            <a:pPr marL="0" marR="0" lvl="0" indent="0" algn="r" defTabSz="1218986" rtl="0" eaLnBrk="1" fontAlgn="auto" latinLnBrk="0" hangingPunct="1">
              <a:lnSpc>
                <a:spcPct val="100000"/>
              </a:lnSpc>
              <a:spcBef>
                <a:spcPts val="0"/>
              </a:spcBef>
              <a:spcAft>
                <a:spcPts val="0"/>
              </a:spcAft>
              <a:buClrTx/>
              <a:buSzTx/>
              <a:buFontTx/>
              <a:buNone/>
              <a:tabLst/>
              <a:defRPr/>
            </a:pPr>
            <a:fld id="{9D62722A-9617-4BA4-992F-7837156F7442}" type="slidenum">
              <a:rPr kumimoji="0" lang="en-GB" sz="1100" b="0" i="0" u="none" strike="noStrike" kern="1200" cap="none" spc="0" normalizeH="0" baseline="0" noProof="0">
                <a:ln>
                  <a:noFill/>
                </a:ln>
                <a:solidFill>
                  <a:srgbClr val="001F4B"/>
                </a:solidFill>
                <a:effectLst/>
                <a:uLnTx/>
                <a:uFillTx/>
                <a:latin typeface="Arial"/>
                <a:ea typeface="+mn-ea"/>
                <a:cs typeface="+mn-cs"/>
              </a:rPr>
              <a:pPr marL="0" marR="0" lvl="0" indent="0" algn="r" defTabSz="1218986" rtl="0" eaLnBrk="1" fontAlgn="auto" latinLnBrk="0" hangingPunct="1">
                <a:lnSpc>
                  <a:spcPct val="100000"/>
                </a:lnSpc>
                <a:spcBef>
                  <a:spcPts val="0"/>
                </a:spcBef>
                <a:spcAft>
                  <a:spcPts val="0"/>
                </a:spcAft>
                <a:buClrTx/>
                <a:buSzTx/>
                <a:buFontTx/>
                <a:buNone/>
                <a:tabLst/>
                <a:defRPr/>
              </a:pPr>
              <a:t>5</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pic>
        <p:nvPicPr>
          <p:cNvPr id="4" name="Afbeelding 3">
            <a:extLst>
              <a:ext uri="{FF2B5EF4-FFF2-40B4-BE49-F238E27FC236}">
                <a16:creationId xmlns:a16="http://schemas.microsoft.com/office/drawing/2014/main" id="{C962BF86-0014-4B0E-8B0A-B1DD3DF8E6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2464" y="4625892"/>
            <a:ext cx="3159765" cy="1211578"/>
          </a:xfrm>
          <a:prstGeom prst="rect">
            <a:avLst/>
          </a:prstGeom>
        </p:spPr>
      </p:pic>
      <p:pic>
        <p:nvPicPr>
          <p:cNvPr id="5" name="Afbeelding 4">
            <a:extLst>
              <a:ext uri="{FF2B5EF4-FFF2-40B4-BE49-F238E27FC236}">
                <a16:creationId xmlns:a16="http://schemas.microsoft.com/office/drawing/2014/main" id="{DC902C3D-86B5-45BD-B0FE-86FF6D4DD8CC}"/>
              </a:ext>
            </a:extLst>
          </p:cNvPr>
          <p:cNvPicPr>
            <a:picLocks noChangeAspect="1"/>
          </p:cNvPicPr>
          <p:nvPr/>
        </p:nvPicPr>
        <p:blipFill>
          <a:blip r:embed="rId4"/>
          <a:stretch>
            <a:fillRect/>
          </a:stretch>
        </p:blipFill>
        <p:spPr>
          <a:xfrm>
            <a:off x="299012" y="1590417"/>
            <a:ext cx="3903100" cy="1523880"/>
          </a:xfrm>
          <a:prstGeom prst="rect">
            <a:avLst/>
          </a:prstGeom>
        </p:spPr>
      </p:pic>
      <p:pic>
        <p:nvPicPr>
          <p:cNvPr id="12" name="Afbeelding 11">
            <a:extLst>
              <a:ext uri="{FF2B5EF4-FFF2-40B4-BE49-F238E27FC236}">
                <a16:creationId xmlns:a16="http://schemas.microsoft.com/office/drawing/2014/main" id="{0E9015EE-70B4-4E29-8727-9D57ADCC6808}"/>
              </a:ext>
            </a:extLst>
          </p:cNvPr>
          <p:cNvPicPr>
            <a:picLocks noChangeAspect="1"/>
          </p:cNvPicPr>
          <p:nvPr/>
        </p:nvPicPr>
        <p:blipFill>
          <a:blip r:embed="rId5"/>
          <a:stretch>
            <a:fillRect/>
          </a:stretch>
        </p:blipFill>
        <p:spPr>
          <a:xfrm>
            <a:off x="299013" y="5013726"/>
            <a:ext cx="3974239" cy="840965"/>
          </a:xfrm>
          <a:prstGeom prst="rect">
            <a:avLst/>
          </a:prstGeom>
        </p:spPr>
      </p:pic>
      <p:pic>
        <p:nvPicPr>
          <p:cNvPr id="14" name="Afbeelding 13">
            <a:extLst>
              <a:ext uri="{FF2B5EF4-FFF2-40B4-BE49-F238E27FC236}">
                <a16:creationId xmlns:a16="http://schemas.microsoft.com/office/drawing/2014/main" id="{B6ABC1F2-4430-460F-A009-46A2E3DBD6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84200" y="1590417"/>
            <a:ext cx="4332081" cy="1728858"/>
          </a:xfrm>
          <a:prstGeom prst="rect">
            <a:avLst/>
          </a:prstGeom>
        </p:spPr>
      </p:pic>
      <p:pic>
        <p:nvPicPr>
          <p:cNvPr id="15" name="Afbeelding 14">
            <a:extLst>
              <a:ext uri="{FF2B5EF4-FFF2-40B4-BE49-F238E27FC236}">
                <a16:creationId xmlns:a16="http://schemas.microsoft.com/office/drawing/2014/main" id="{3B7CF5F1-3001-494B-B600-AA19C294E5B5}"/>
              </a:ext>
            </a:extLst>
          </p:cNvPr>
          <p:cNvPicPr>
            <a:picLocks noChangeAspect="1"/>
          </p:cNvPicPr>
          <p:nvPr/>
        </p:nvPicPr>
        <p:blipFill>
          <a:blip r:embed="rId7"/>
          <a:stretch>
            <a:fillRect/>
          </a:stretch>
        </p:blipFill>
        <p:spPr>
          <a:xfrm>
            <a:off x="288687" y="4355608"/>
            <a:ext cx="3913425" cy="584874"/>
          </a:xfrm>
          <a:prstGeom prst="rect">
            <a:avLst/>
          </a:prstGeom>
        </p:spPr>
      </p:pic>
      <p:pic>
        <p:nvPicPr>
          <p:cNvPr id="13" name="Afbeelding 12">
            <a:extLst>
              <a:ext uri="{FF2B5EF4-FFF2-40B4-BE49-F238E27FC236}">
                <a16:creationId xmlns:a16="http://schemas.microsoft.com/office/drawing/2014/main" id="{FD4AE3C2-2ABD-44D1-B0D3-C8C9BE0B072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84200" y="1590417"/>
            <a:ext cx="4332081" cy="767255"/>
          </a:xfrm>
          <a:prstGeom prst="rect">
            <a:avLst/>
          </a:prstGeom>
        </p:spPr>
      </p:pic>
      <p:pic>
        <p:nvPicPr>
          <p:cNvPr id="19" name="Afbeelding 18">
            <a:extLst>
              <a:ext uri="{FF2B5EF4-FFF2-40B4-BE49-F238E27FC236}">
                <a16:creationId xmlns:a16="http://schemas.microsoft.com/office/drawing/2014/main" id="{2435271E-090F-49C3-9FC1-B3C793F4695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 r="1147"/>
          <a:stretch/>
        </p:blipFill>
        <p:spPr>
          <a:xfrm>
            <a:off x="4535827" y="3512769"/>
            <a:ext cx="5727719" cy="961179"/>
          </a:xfrm>
          <a:prstGeom prst="rect">
            <a:avLst/>
          </a:prstGeom>
        </p:spPr>
      </p:pic>
      <p:pic>
        <p:nvPicPr>
          <p:cNvPr id="17" name="Afbeelding 16">
            <a:extLst>
              <a:ext uri="{FF2B5EF4-FFF2-40B4-BE49-F238E27FC236}">
                <a16:creationId xmlns:a16="http://schemas.microsoft.com/office/drawing/2014/main" id="{33E00BF4-244C-409D-B978-0886B6AF087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54812" y="3993357"/>
            <a:ext cx="4348550" cy="1188812"/>
          </a:xfrm>
          <a:prstGeom prst="rect">
            <a:avLst/>
          </a:prstGeom>
        </p:spPr>
      </p:pic>
      <p:pic>
        <p:nvPicPr>
          <p:cNvPr id="7" name="Afbeelding 6">
            <a:extLst>
              <a:ext uri="{FF2B5EF4-FFF2-40B4-BE49-F238E27FC236}">
                <a16:creationId xmlns:a16="http://schemas.microsoft.com/office/drawing/2014/main" id="{D63499C3-6991-4528-878B-15DB583B37B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30892" y="5069142"/>
            <a:ext cx="4136048" cy="768328"/>
          </a:xfrm>
          <a:prstGeom prst="rect">
            <a:avLst/>
          </a:prstGeom>
        </p:spPr>
      </p:pic>
      <p:pic>
        <p:nvPicPr>
          <p:cNvPr id="20" name="Afbeelding 19">
            <a:extLst>
              <a:ext uri="{FF2B5EF4-FFF2-40B4-BE49-F238E27FC236}">
                <a16:creationId xmlns:a16="http://schemas.microsoft.com/office/drawing/2014/main" id="{6E0FB4B9-C47D-4429-844C-8668E3B10F6A}"/>
              </a:ext>
            </a:extLst>
          </p:cNvPr>
          <p:cNvPicPr>
            <a:picLocks noChangeAspect="1"/>
          </p:cNvPicPr>
          <p:nvPr/>
        </p:nvPicPr>
        <p:blipFill>
          <a:blip r:embed="rId12"/>
          <a:stretch>
            <a:fillRect/>
          </a:stretch>
        </p:blipFill>
        <p:spPr>
          <a:xfrm>
            <a:off x="288688" y="3203518"/>
            <a:ext cx="3934966" cy="1098955"/>
          </a:xfrm>
          <a:prstGeom prst="rect">
            <a:avLst/>
          </a:prstGeom>
        </p:spPr>
      </p:pic>
      <p:pic>
        <p:nvPicPr>
          <p:cNvPr id="21" name="Afbeelding 20">
            <a:extLst>
              <a:ext uri="{FF2B5EF4-FFF2-40B4-BE49-F238E27FC236}">
                <a16:creationId xmlns:a16="http://schemas.microsoft.com/office/drawing/2014/main" id="{A21A63BF-18AB-4783-A901-0ADEED0D73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67098" y="2153280"/>
            <a:ext cx="1994535" cy="1205330"/>
          </a:xfrm>
          <a:prstGeom prst="rect">
            <a:avLst/>
          </a:prstGeom>
        </p:spPr>
      </p:pic>
      <p:pic>
        <p:nvPicPr>
          <p:cNvPr id="22" name="Afbeelding 21">
            <a:extLst>
              <a:ext uri="{FF2B5EF4-FFF2-40B4-BE49-F238E27FC236}">
                <a16:creationId xmlns:a16="http://schemas.microsoft.com/office/drawing/2014/main" id="{2CEE6C02-5F9D-4128-BB0E-A1E4897902DB}"/>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8967099" y="1623299"/>
            <a:ext cx="2983492" cy="464768"/>
          </a:xfrm>
          <a:prstGeom prst="rect">
            <a:avLst/>
          </a:prstGeom>
        </p:spPr>
      </p:pic>
      <p:pic>
        <p:nvPicPr>
          <p:cNvPr id="18" name="Afbeelding 17">
            <a:extLst>
              <a:ext uri="{FF2B5EF4-FFF2-40B4-BE49-F238E27FC236}">
                <a16:creationId xmlns:a16="http://schemas.microsoft.com/office/drawing/2014/main" id="{4A5D6FCD-D95E-4955-8A44-52325B8ED9F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37941" y="1590417"/>
            <a:ext cx="3903100" cy="1523880"/>
          </a:xfrm>
          <a:prstGeom prst="rect">
            <a:avLst/>
          </a:prstGeom>
        </p:spPr>
      </p:pic>
      <p:pic>
        <p:nvPicPr>
          <p:cNvPr id="23" name="Afbeelding 22">
            <a:extLst>
              <a:ext uri="{FF2B5EF4-FFF2-40B4-BE49-F238E27FC236}">
                <a16:creationId xmlns:a16="http://schemas.microsoft.com/office/drawing/2014/main" id="{C7BA5E0F-ECAE-45D1-A344-9FBD44FA8E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7942" y="5013726"/>
            <a:ext cx="3974239" cy="840965"/>
          </a:xfrm>
          <a:prstGeom prst="rect">
            <a:avLst/>
          </a:prstGeom>
        </p:spPr>
      </p:pic>
      <p:pic>
        <p:nvPicPr>
          <p:cNvPr id="24" name="Afbeelding 23">
            <a:extLst>
              <a:ext uri="{FF2B5EF4-FFF2-40B4-BE49-F238E27FC236}">
                <a16:creationId xmlns:a16="http://schemas.microsoft.com/office/drawing/2014/main" id="{517EFC28-860A-4F1D-8F16-294879EB8CB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27616" y="4355608"/>
            <a:ext cx="3913425" cy="584874"/>
          </a:xfrm>
          <a:prstGeom prst="rect">
            <a:avLst/>
          </a:prstGeom>
        </p:spPr>
      </p:pic>
      <p:pic>
        <p:nvPicPr>
          <p:cNvPr id="25" name="Afbeelding 24">
            <a:extLst>
              <a:ext uri="{FF2B5EF4-FFF2-40B4-BE49-F238E27FC236}">
                <a16:creationId xmlns:a16="http://schemas.microsoft.com/office/drawing/2014/main" id="{BC6DED69-4A47-41D2-9A0D-D112572AA9A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27617" y="3203518"/>
            <a:ext cx="3934966" cy="1098955"/>
          </a:xfrm>
          <a:prstGeom prst="rect">
            <a:avLst/>
          </a:prstGeom>
        </p:spPr>
      </p:pic>
      <p:sp>
        <p:nvSpPr>
          <p:cNvPr id="26" name="Tijdelijke aanduiding voor datum 3">
            <a:extLst>
              <a:ext uri="{FF2B5EF4-FFF2-40B4-BE49-F238E27FC236}">
                <a16:creationId xmlns:a16="http://schemas.microsoft.com/office/drawing/2014/main" id="{9A961376-EDF6-49D2-9EE8-77EB763545B5}"/>
              </a:ext>
            </a:extLst>
          </p:cNvPr>
          <p:cNvSpPr>
            <a:spLocks noGrp="1"/>
          </p:cNvSpPr>
          <p:nvPr>
            <p:ph type="dt" sz="half" idx="10"/>
          </p:nvPr>
        </p:nvSpPr>
        <p:spPr>
          <a:xfrm>
            <a:off x="1523607" y="6235300"/>
            <a:ext cx="2744073" cy="365030"/>
          </a:xfrm>
        </p:spPr>
        <p:txBody>
          <a:bodyPr/>
          <a:lstStyle/>
          <a:p>
            <a:pPr marL="0" marR="0" lvl="0" indent="0" algn="l" defTabSz="1218986" rtl="0" eaLnBrk="1" fontAlgn="auto" latinLnBrk="0" hangingPunct="1">
              <a:lnSpc>
                <a:spcPct val="100000"/>
              </a:lnSpc>
              <a:spcBef>
                <a:spcPts val="0"/>
              </a:spcBef>
              <a:spcAft>
                <a:spcPts val="0"/>
              </a:spcAft>
              <a:buClrTx/>
              <a:buSzTx/>
              <a:buFontTx/>
              <a:buNone/>
              <a:tabLst/>
              <a:defRPr/>
            </a:pPr>
            <a:fld id="{2A583D07-FC8B-4061-9265-1755AEFD940F}" type="datetime4">
              <a:rPr kumimoji="0" lang="nl-NL" sz="1100" b="0" i="0" u="none" strike="noStrike" kern="1200" cap="none" spc="0" normalizeH="0" baseline="0" noProof="0">
                <a:ln>
                  <a:noFill/>
                </a:ln>
                <a:solidFill>
                  <a:srgbClr val="001F4B"/>
                </a:solidFill>
                <a:effectLst/>
                <a:uLnTx/>
                <a:uFillTx/>
                <a:latin typeface="Arial"/>
                <a:ea typeface="+mn-ea"/>
                <a:cs typeface="+mn-cs"/>
              </a:rPr>
              <a:pPr marL="0" marR="0" lvl="0" indent="0" algn="l" defTabSz="1218986" rtl="0" eaLnBrk="1" fontAlgn="auto" latinLnBrk="0" hangingPunct="1">
                <a:lnSpc>
                  <a:spcPct val="100000"/>
                </a:lnSpc>
                <a:spcBef>
                  <a:spcPts val="0"/>
                </a:spcBef>
                <a:spcAft>
                  <a:spcPts val="0"/>
                </a:spcAft>
                <a:buClrTx/>
                <a:buSzTx/>
                <a:buFontTx/>
                <a:buNone/>
                <a:tabLst/>
                <a:defRPr/>
              </a:pPr>
              <a:t>12 februari 2020</a:t>
            </a:fld>
            <a:endParaRPr kumimoji="0" lang="en-GB" sz="1100" b="0" i="0" u="none" strike="noStrike" kern="1200" cap="none" spc="0" normalizeH="0" baseline="0" noProof="0" dirty="0">
              <a:ln>
                <a:noFill/>
              </a:ln>
              <a:solidFill>
                <a:srgbClr val="001F4B"/>
              </a:solidFill>
              <a:effectLst/>
              <a:uLnTx/>
              <a:uFillTx/>
              <a:latin typeface="Arial"/>
              <a:ea typeface="+mn-ea"/>
              <a:cs typeface="+mn-cs"/>
            </a:endParaRPr>
          </a:p>
        </p:txBody>
      </p:sp>
    </p:spTree>
    <p:extLst>
      <p:ext uri="{BB962C8B-B14F-4D97-AF65-F5344CB8AC3E}">
        <p14:creationId xmlns:p14="http://schemas.microsoft.com/office/powerpoint/2010/main" val="419874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2465" y="407941"/>
            <a:ext cx="11247071" cy="647831"/>
          </a:xfrm>
        </p:spPr>
        <p:txBody>
          <a:bodyPr/>
          <a:lstStyle/>
          <a:p>
            <a:r>
              <a:rPr lang="nl-NL" dirty="0"/>
              <a:t>Mogelijke oorzaken congestie</a:t>
            </a:r>
          </a:p>
        </p:txBody>
      </p:sp>
      <p:sp>
        <p:nvSpPr>
          <p:cNvPr id="4" name="Tijdelijke aanduiding voor datum 3"/>
          <p:cNvSpPr>
            <a:spLocks noGrp="1"/>
          </p:cNvSpPr>
          <p:nvPr>
            <p:ph type="dt" sz="half" idx="10"/>
          </p:nvPr>
        </p:nvSpPr>
        <p:spPr/>
        <p:txBody>
          <a:bodyPr/>
          <a:lstStyle/>
          <a:p>
            <a:pPr marL="0" marR="0" lvl="0" indent="0" algn="l" defTabSz="1218986" rtl="0" eaLnBrk="1" fontAlgn="auto" latinLnBrk="0" hangingPunct="1">
              <a:lnSpc>
                <a:spcPct val="100000"/>
              </a:lnSpc>
              <a:spcBef>
                <a:spcPts val="0"/>
              </a:spcBef>
              <a:spcAft>
                <a:spcPts val="0"/>
              </a:spcAft>
              <a:buClrTx/>
              <a:buSzTx/>
              <a:buFontTx/>
              <a:buNone/>
              <a:tabLst/>
              <a:defRPr/>
            </a:pPr>
            <a:fld id="{2A583D07-FC8B-4061-9265-1755AEFD940F}" type="datetime4">
              <a:rPr kumimoji="0" lang="nl-NL" sz="1100" b="0" i="0" u="none" strike="noStrike" kern="1200" cap="none" spc="0" normalizeH="0" baseline="0" noProof="0">
                <a:ln>
                  <a:noFill/>
                </a:ln>
                <a:solidFill>
                  <a:srgbClr val="001F4B"/>
                </a:solidFill>
                <a:effectLst/>
                <a:uLnTx/>
                <a:uFillTx/>
                <a:latin typeface="Arial"/>
                <a:ea typeface="+mn-ea"/>
                <a:cs typeface="+mn-cs"/>
              </a:rPr>
              <a:pPr marL="0" marR="0" lvl="0" indent="0" algn="l" defTabSz="1218986" rtl="0" eaLnBrk="1" fontAlgn="auto" latinLnBrk="0" hangingPunct="1">
                <a:lnSpc>
                  <a:spcPct val="100000"/>
                </a:lnSpc>
                <a:spcBef>
                  <a:spcPts val="0"/>
                </a:spcBef>
                <a:spcAft>
                  <a:spcPts val="0"/>
                </a:spcAft>
                <a:buClrTx/>
                <a:buSzTx/>
                <a:buFontTx/>
                <a:buNone/>
                <a:tabLst/>
                <a:defRPr/>
              </a:pPr>
              <a:t>12 februari 2020</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sp>
        <p:nvSpPr>
          <p:cNvPr id="5" name="Tijdelijke aanduiding voor voettekst 4"/>
          <p:cNvSpPr>
            <a:spLocks noGrp="1"/>
          </p:cNvSpPr>
          <p:nvPr>
            <p:ph type="ftr" sz="quarter" idx="11"/>
          </p:nvPr>
        </p:nvSpPr>
        <p:spPr/>
        <p:txBody>
          <a:bodyPr/>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001F4B"/>
                </a:solidFill>
                <a:effectLst/>
                <a:uLnTx/>
                <a:uFillTx/>
                <a:latin typeface="Arial Narrow" panose="020B0606020202030204" pitchFamily="34" charset="0"/>
                <a:ea typeface="+mn-ea"/>
                <a:cs typeface="+mn-cs"/>
              </a:rPr>
              <a:t>|</a:t>
            </a:r>
          </a:p>
        </p:txBody>
      </p:sp>
      <p:sp>
        <p:nvSpPr>
          <p:cNvPr id="6" name="Tijdelijke aanduiding voor dianummer 5"/>
          <p:cNvSpPr>
            <a:spLocks noGrp="1"/>
          </p:cNvSpPr>
          <p:nvPr>
            <p:ph type="sldNum" sz="quarter" idx="12"/>
          </p:nvPr>
        </p:nvSpPr>
        <p:spPr/>
        <p:txBody>
          <a:bodyPr/>
          <a:lstStyle/>
          <a:p>
            <a:pPr marL="0" marR="0" lvl="0" indent="0" algn="r" defTabSz="1218986" rtl="0" eaLnBrk="1" fontAlgn="auto" latinLnBrk="0" hangingPunct="1">
              <a:lnSpc>
                <a:spcPct val="100000"/>
              </a:lnSpc>
              <a:spcBef>
                <a:spcPts val="0"/>
              </a:spcBef>
              <a:spcAft>
                <a:spcPts val="0"/>
              </a:spcAft>
              <a:buClrTx/>
              <a:buSzTx/>
              <a:buFontTx/>
              <a:buNone/>
              <a:tabLst/>
              <a:defRPr/>
            </a:pPr>
            <a:fld id="{534B5F9C-CFE5-4EC6-9BBB-664E2F56B033}" type="slidenum">
              <a:rPr kumimoji="0" lang="en-GB" sz="1100" b="0" i="0" u="none" strike="noStrike" kern="1200" cap="none" spc="0" normalizeH="0" baseline="0" noProof="0">
                <a:ln>
                  <a:noFill/>
                </a:ln>
                <a:solidFill>
                  <a:srgbClr val="001F4B"/>
                </a:solidFill>
                <a:effectLst/>
                <a:uLnTx/>
                <a:uFillTx/>
                <a:latin typeface="Arial"/>
                <a:ea typeface="+mn-ea"/>
                <a:cs typeface="+mn-cs"/>
              </a:rPr>
              <a:pPr marL="0" marR="0" lvl="0" indent="0" algn="r" defTabSz="1218986"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graphicFrame>
        <p:nvGraphicFramePr>
          <p:cNvPr id="8" name="Tijdelijke aanduiding voor inhoud 8"/>
          <p:cNvGraphicFramePr>
            <a:graphicFrameLocks noGrp="1"/>
          </p:cNvGraphicFramePr>
          <p:nvPr>
            <p:ph type="pic" idx="13"/>
          </p:nvPr>
        </p:nvGraphicFramePr>
        <p:xfrm>
          <a:off x="2455690" y="1455037"/>
          <a:ext cx="5807618" cy="1924670"/>
        </p:xfrm>
        <a:graphic>
          <a:graphicData uri="http://schemas.openxmlformats.org/drawingml/2006/chart">
            <c:chart xmlns:c="http://schemas.openxmlformats.org/drawingml/2006/chart" xmlns:r="http://schemas.openxmlformats.org/officeDocument/2006/relationships" r:id="rId2"/>
          </a:graphicData>
        </a:graphic>
      </p:graphicFrame>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7834" y="3294127"/>
            <a:ext cx="4054165" cy="2772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1934" y="4667110"/>
            <a:ext cx="4918113" cy="1423979"/>
          </a:xfrm>
          <a:prstGeom prst="rect">
            <a:avLst/>
          </a:prstGeom>
        </p:spPr>
      </p:pic>
      <p:sp>
        <p:nvSpPr>
          <p:cNvPr id="7" name="Tekstvak 6"/>
          <p:cNvSpPr txBox="1"/>
          <p:nvPr/>
        </p:nvSpPr>
        <p:spPr>
          <a:xfrm>
            <a:off x="322645" y="1712707"/>
            <a:ext cx="2133045" cy="1200016"/>
          </a:xfrm>
          <a:prstGeom prst="rect">
            <a:avLst/>
          </a:prstGeom>
          <a:solidFill>
            <a:schemeClr val="accent6">
              <a:lumMod val="20000"/>
              <a:lumOff val="80000"/>
            </a:schemeClr>
          </a:solidFill>
        </p:spPr>
        <p:txBody>
          <a:bodyPr wrap="square" rtlCol="0">
            <a:spAutoFit/>
          </a:bodyPr>
          <a:lstStyle/>
          <a:p>
            <a:pPr marL="0" marR="0" lvl="0" indent="0" algn="l" defTabSz="1218986" rtl="0" eaLnBrk="1" fontAlgn="auto" latinLnBrk="0" hangingPunct="1">
              <a:lnSpc>
                <a:spcPct val="100000"/>
              </a:lnSpc>
              <a:spcBef>
                <a:spcPts val="0"/>
              </a:spcBef>
              <a:spcAft>
                <a:spcPts val="0"/>
              </a:spcAft>
              <a:buClrTx/>
              <a:buSzTx/>
              <a:buFontTx/>
              <a:buNone/>
              <a:tabLst/>
              <a:defRPr/>
            </a:pPr>
            <a:r>
              <a:rPr kumimoji="0" lang="nl-NL" sz="1799" b="0" i="0" u="none" strike="noStrike" kern="1200" cap="none" spc="0" normalizeH="0" baseline="0" noProof="0" dirty="0">
                <a:ln>
                  <a:noFill/>
                </a:ln>
                <a:solidFill>
                  <a:prstClr val="black"/>
                </a:solidFill>
                <a:effectLst/>
                <a:uLnTx/>
                <a:uFillTx/>
                <a:latin typeface="Arial"/>
                <a:ea typeface="+mn-ea"/>
                <a:cs typeface="+mn-cs"/>
              </a:rPr>
              <a:t>Sterk groeiende containervolumes: 2017 +10,7% </a:t>
            </a:r>
          </a:p>
          <a:p>
            <a:pPr marL="0" marR="0" lvl="0" indent="0" algn="l" defTabSz="1218986" rtl="0" eaLnBrk="1" fontAlgn="auto" latinLnBrk="0" hangingPunct="1">
              <a:lnSpc>
                <a:spcPct val="100000"/>
              </a:lnSpc>
              <a:spcBef>
                <a:spcPts val="0"/>
              </a:spcBef>
              <a:spcAft>
                <a:spcPts val="0"/>
              </a:spcAft>
              <a:buClrTx/>
              <a:buSzTx/>
              <a:buFontTx/>
              <a:buNone/>
              <a:tabLst/>
              <a:defRPr/>
            </a:pPr>
            <a:r>
              <a:rPr kumimoji="0" lang="nl-NL" sz="1799" b="0" i="0" u="none" strike="noStrike" kern="1200" cap="none" spc="0" normalizeH="0" baseline="0" noProof="0" dirty="0">
                <a:ln>
                  <a:noFill/>
                </a:ln>
                <a:solidFill>
                  <a:prstClr val="black"/>
                </a:solidFill>
                <a:effectLst/>
                <a:uLnTx/>
                <a:uFillTx/>
                <a:latin typeface="Arial"/>
                <a:ea typeface="+mn-ea"/>
                <a:cs typeface="+mn-cs"/>
              </a:rPr>
              <a:t>2018 + 5,7%</a:t>
            </a:r>
          </a:p>
        </p:txBody>
      </p:sp>
      <p:pic>
        <p:nvPicPr>
          <p:cNvPr id="3077" name="Picture 5" descr="Afbeeldingsresultaat voor maasvlakte 2 terminals">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645" y="4215857"/>
            <a:ext cx="3549100" cy="1715978"/>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322645" y="5595191"/>
            <a:ext cx="3799287" cy="338466"/>
          </a:xfrm>
          <a:prstGeom prst="rect">
            <a:avLst/>
          </a:prstGeom>
          <a:noFill/>
        </p:spPr>
        <p:txBody>
          <a:bodyPr wrap="square" rtlCol="0">
            <a:spAutoFit/>
          </a:bodyPr>
          <a:lstStyle/>
          <a:p>
            <a:pPr marL="0" marR="0" lvl="0" indent="0" algn="l" defTabSz="1218986"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Arial"/>
                <a:ea typeface="+mn-ea"/>
                <a:cs typeface="+mn-cs"/>
              </a:rPr>
              <a:t>2 extra </a:t>
            </a:r>
            <a:r>
              <a:rPr kumimoji="0" lang="nl-NL" sz="1600" b="0" i="0" u="none" strike="noStrike" kern="1200" cap="none" spc="0" normalizeH="0" baseline="0" noProof="0" dirty="0" err="1">
                <a:ln>
                  <a:noFill/>
                </a:ln>
                <a:solidFill>
                  <a:prstClr val="white"/>
                </a:solidFill>
                <a:effectLst/>
                <a:uLnTx/>
                <a:uFillTx/>
                <a:latin typeface="Arial"/>
                <a:ea typeface="+mn-ea"/>
                <a:cs typeface="+mn-cs"/>
              </a:rPr>
              <a:t>deepsea</a:t>
            </a:r>
            <a:r>
              <a:rPr kumimoji="0" lang="nl-NL" sz="1600" b="0" i="0" u="none" strike="noStrike" kern="1200" cap="none" spc="0" normalizeH="0" baseline="0" noProof="0" dirty="0">
                <a:ln>
                  <a:noFill/>
                </a:ln>
                <a:solidFill>
                  <a:prstClr val="white"/>
                </a:solidFill>
                <a:effectLst/>
                <a:uLnTx/>
                <a:uFillTx/>
                <a:latin typeface="Arial"/>
                <a:ea typeface="+mn-ea"/>
                <a:cs typeface="+mn-cs"/>
              </a:rPr>
              <a:t> terminals </a:t>
            </a:r>
            <a:r>
              <a:rPr kumimoji="0" lang="nl-NL" sz="1600" b="0" i="0" u="none" strike="noStrike" kern="1200" cap="none" spc="0" normalizeH="0" baseline="0" noProof="0" dirty="0" err="1">
                <a:ln>
                  <a:noFill/>
                </a:ln>
                <a:solidFill>
                  <a:prstClr val="white"/>
                </a:solidFill>
                <a:effectLst/>
                <a:uLnTx/>
                <a:uFillTx/>
                <a:latin typeface="Arial"/>
                <a:ea typeface="+mn-ea"/>
                <a:cs typeface="+mn-cs"/>
              </a:rPr>
              <a:t>a.g.v.</a:t>
            </a:r>
            <a:r>
              <a:rPr kumimoji="0" lang="nl-NL" sz="1600" b="0" i="0" u="none" strike="noStrike" kern="1200" cap="none" spc="0" normalizeH="0" baseline="0" noProof="0" dirty="0">
                <a:ln>
                  <a:noFill/>
                </a:ln>
                <a:solidFill>
                  <a:prstClr val="white"/>
                </a:solidFill>
                <a:effectLst/>
                <a:uLnTx/>
                <a:uFillTx/>
                <a:latin typeface="Arial"/>
                <a:ea typeface="+mn-ea"/>
                <a:cs typeface="+mn-cs"/>
              </a:rPr>
              <a:t> MV2</a:t>
            </a:r>
          </a:p>
        </p:txBody>
      </p:sp>
      <p:pic>
        <p:nvPicPr>
          <p:cNvPr id="3079" name="Picture 7" descr="Afbeeldingsresultaat voor containerbinnenvaart">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9487" y="3386751"/>
            <a:ext cx="3118906" cy="1249589"/>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p:cNvSpPr txBox="1"/>
          <p:nvPr/>
        </p:nvSpPr>
        <p:spPr>
          <a:xfrm>
            <a:off x="4409487" y="4311795"/>
            <a:ext cx="3118906" cy="307697"/>
          </a:xfrm>
          <a:prstGeom prst="rect">
            <a:avLst/>
          </a:prstGeom>
          <a:noFill/>
        </p:spPr>
        <p:txBody>
          <a:bodyPr wrap="square" rtlCol="0">
            <a:spAutoFit/>
          </a:bodyPr>
          <a:lstStyle/>
          <a:p>
            <a:pPr marL="0" marR="0" lvl="0" indent="0" algn="l" defTabSz="1218986"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Arial"/>
                <a:ea typeface="+mn-ea"/>
                <a:cs typeface="+mn-cs"/>
              </a:rPr>
              <a:t>5-10 terminals per bezoek aan haven</a:t>
            </a:r>
          </a:p>
        </p:txBody>
      </p:sp>
      <p:sp>
        <p:nvSpPr>
          <p:cNvPr id="12" name="Tekstvak 11"/>
          <p:cNvSpPr txBox="1"/>
          <p:nvPr/>
        </p:nvSpPr>
        <p:spPr>
          <a:xfrm>
            <a:off x="452600" y="3386751"/>
            <a:ext cx="3539377" cy="646163"/>
          </a:xfrm>
          <a:prstGeom prst="rect">
            <a:avLst/>
          </a:prstGeom>
          <a:noFill/>
          <a:ln>
            <a:solidFill>
              <a:schemeClr val="tx2"/>
            </a:solidFill>
          </a:ln>
        </p:spPr>
        <p:txBody>
          <a:bodyPr wrap="square" rtlCol="0">
            <a:spAutoFit/>
          </a:bodyPr>
          <a:lstStyle/>
          <a:p>
            <a:pPr marL="0" marR="0" lvl="0" indent="0" algn="l" defTabSz="1218986" rtl="0" eaLnBrk="1" fontAlgn="auto" latinLnBrk="0" hangingPunct="1">
              <a:lnSpc>
                <a:spcPct val="100000"/>
              </a:lnSpc>
              <a:spcBef>
                <a:spcPts val="0"/>
              </a:spcBef>
              <a:spcAft>
                <a:spcPts val="0"/>
              </a:spcAft>
              <a:buClrTx/>
              <a:buSzTx/>
              <a:buFontTx/>
              <a:buNone/>
              <a:tabLst/>
              <a:defRPr/>
            </a:pPr>
            <a:r>
              <a:rPr kumimoji="0" lang="nl-NL" sz="1799" b="0" i="0" u="none" strike="noStrike" kern="1200" cap="none" spc="0" normalizeH="0" baseline="0" noProof="0" dirty="0">
                <a:ln>
                  <a:noFill/>
                </a:ln>
                <a:solidFill>
                  <a:srgbClr val="003076"/>
                </a:solidFill>
                <a:effectLst/>
                <a:uLnTx/>
                <a:uFillTx/>
                <a:latin typeface="Arial"/>
                <a:ea typeface="+mn-ea"/>
                <a:cs typeface="+mn-cs"/>
              </a:rPr>
              <a:t>Beperkte bereidheid in keten tot samenwerken en data delen</a:t>
            </a:r>
          </a:p>
        </p:txBody>
      </p:sp>
      <p:sp>
        <p:nvSpPr>
          <p:cNvPr id="16" name="Tekstvak 11"/>
          <p:cNvSpPr txBox="1"/>
          <p:nvPr/>
        </p:nvSpPr>
        <p:spPr>
          <a:xfrm>
            <a:off x="4275618" y="4736515"/>
            <a:ext cx="4252952" cy="369236"/>
          </a:xfrm>
          <a:prstGeom prst="rect">
            <a:avLst/>
          </a:prstGeom>
          <a:noFill/>
          <a:ln>
            <a:solidFill>
              <a:schemeClr val="tx2"/>
            </a:solidFill>
          </a:ln>
        </p:spPr>
        <p:txBody>
          <a:bodyPr wrap="square" rtlCol="0">
            <a:spAutoFit/>
          </a:bodyPr>
          <a:lstStyle/>
          <a:p>
            <a:pPr marL="0" marR="0" lvl="0" indent="0" algn="l" defTabSz="1218986" rtl="0" eaLnBrk="1" fontAlgn="auto" latinLnBrk="0" hangingPunct="1">
              <a:lnSpc>
                <a:spcPct val="100000"/>
              </a:lnSpc>
              <a:spcBef>
                <a:spcPts val="0"/>
              </a:spcBef>
              <a:spcAft>
                <a:spcPts val="0"/>
              </a:spcAft>
              <a:buClrTx/>
              <a:buSzTx/>
              <a:buFontTx/>
              <a:buNone/>
              <a:tabLst/>
              <a:defRPr/>
            </a:pPr>
            <a:r>
              <a:rPr kumimoji="0" lang="nl-NL" sz="1799" b="0" i="0" u="none" strike="noStrike" kern="1200" cap="none" spc="0" normalizeH="0" baseline="0" noProof="0" dirty="0">
                <a:ln>
                  <a:noFill/>
                </a:ln>
                <a:solidFill>
                  <a:srgbClr val="003076"/>
                </a:solidFill>
                <a:effectLst/>
                <a:uLnTx/>
                <a:uFillTx/>
                <a:latin typeface="Arial"/>
                <a:ea typeface="+mn-ea"/>
                <a:cs typeface="+mn-cs"/>
              </a:rPr>
              <a:t>Alliantievorming en schaalvergroting</a:t>
            </a:r>
          </a:p>
        </p:txBody>
      </p:sp>
      <p:sp>
        <p:nvSpPr>
          <p:cNvPr id="17" name="Tekstvak 11"/>
          <p:cNvSpPr txBox="1"/>
          <p:nvPr/>
        </p:nvSpPr>
        <p:spPr>
          <a:xfrm>
            <a:off x="8807880" y="5379099"/>
            <a:ext cx="3461608" cy="584623"/>
          </a:xfrm>
          <a:prstGeom prst="rect">
            <a:avLst/>
          </a:prstGeom>
          <a:noFill/>
          <a:ln>
            <a:solidFill>
              <a:schemeClr val="tx2"/>
            </a:solidFill>
          </a:ln>
        </p:spPr>
        <p:txBody>
          <a:bodyPr wrap="square" rtlCol="0">
            <a:spAutoFit/>
          </a:bodyPr>
          <a:lstStyle/>
          <a:p>
            <a:pPr marL="0" marR="0" lvl="0" indent="0" algn="l" defTabSz="1218986"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3076"/>
                </a:solidFill>
                <a:effectLst/>
                <a:uLnTx/>
                <a:uFillTx/>
                <a:latin typeface="Arial"/>
                <a:ea typeface="+mn-ea"/>
                <a:cs typeface="+mn-cs"/>
              </a:rPr>
              <a:t>Piekvorming door grotere calls </a:t>
            </a:r>
            <a:r>
              <a:rPr kumimoji="0" lang="nl-NL" sz="1600" b="0" i="0" u="none" strike="noStrike" kern="1200" cap="none" spc="0" normalizeH="0" baseline="0" noProof="0" dirty="0" err="1">
                <a:ln>
                  <a:noFill/>
                </a:ln>
                <a:solidFill>
                  <a:srgbClr val="003076"/>
                </a:solidFill>
                <a:effectLst/>
                <a:uLnTx/>
                <a:uFillTx/>
                <a:latin typeface="Arial"/>
                <a:ea typeface="+mn-ea"/>
                <a:cs typeface="+mn-cs"/>
              </a:rPr>
              <a:t>sizes</a:t>
            </a:r>
            <a:r>
              <a:rPr kumimoji="0" lang="nl-NL" sz="1600" b="0" i="0" u="none" strike="noStrike" kern="1200" cap="none" spc="0" normalizeH="0" baseline="0" noProof="0" dirty="0">
                <a:ln>
                  <a:noFill/>
                </a:ln>
                <a:solidFill>
                  <a:srgbClr val="003076"/>
                </a:solidFill>
                <a:effectLst/>
                <a:uLnTx/>
                <a:uFillTx/>
                <a:latin typeface="Arial"/>
                <a:ea typeface="+mn-ea"/>
                <a:cs typeface="+mn-cs"/>
              </a:rPr>
              <a:t> </a:t>
            </a:r>
            <a:r>
              <a:rPr kumimoji="0" lang="nl-NL" sz="1600" b="0" i="0" u="none" strike="noStrike" kern="1200" cap="none" spc="0" normalizeH="0" baseline="0" noProof="0" dirty="0" err="1">
                <a:ln>
                  <a:noFill/>
                </a:ln>
                <a:solidFill>
                  <a:srgbClr val="003076"/>
                </a:solidFill>
                <a:effectLst/>
                <a:uLnTx/>
                <a:uFillTx/>
                <a:latin typeface="Arial"/>
                <a:ea typeface="+mn-ea"/>
                <a:cs typeface="+mn-cs"/>
              </a:rPr>
              <a:t>deepsea</a:t>
            </a:r>
            <a:r>
              <a:rPr kumimoji="0" lang="nl-NL" sz="1600" b="0" i="0" u="none" strike="noStrike" kern="1200" cap="none" spc="0" normalizeH="0" baseline="0" noProof="0" dirty="0">
                <a:ln>
                  <a:noFill/>
                </a:ln>
                <a:solidFill>
                  <a:srgbClr val="003076"/>
                </a:solidFill>
                <a:effectLst/>
                <a:uLnTx/>
                <a:uFillTx/>
                <a:latin typeface="Arial"/>
                <a:ea typeface="+mn-ea"/>
                <a:cs typeface="+mn-cs"/>
              </a:rPr>
              <a:t> (&gt; 20.000 TEU) en </a:t>
            </a:r>
            <a:r>
              <a:rPr kumimoji="0" lang="nl-NL" sz="1600" b="0" i="0" u="none" strike="noStrike" kern="1200" cap="none" spc="0" normalizeH="0" baseline="0" noProof="0" dirty="0" err="1">
                <a:ln>
                  <a:noFill/>
                </a:ln>
                <a:solidFill>
                  <a:srgbClr val="003076"/>
                </a:solidFill>
                <a:effectLst/>
                <a:uLnTx/>
                <a:uFillTx/>
                <a:latin typeface="Arial"/>
                <a:ea typeface="+mn-ea"/>
                <a:cs typeface="+mn-cs"/>
              </a:rPr>
              <a:t>feeder</a:t>
            </a:r>
            <a:endParaRPr kumimoji="0" lang="nl-NL" sz="1600" b="0" i="0" u="none" strike="noStrike" kern="1200" cap="none" spc="0" normalizeH="0" baseline="0" noProof="0" dirty="0">
              <a:ln>
                <a:noFill/>
              </a:ln>
              <a:solidFill>
                <a:srgbClr val="003076"/>
              </a:solidFill>
              <a:effectLst/>
              <a:uLnTx/>
              <a:uFillTx/>
              <a:latin typeface="Arial"/>
              <a:ea typeface="+mn-ea"/>
              <a:cs typeface="+mn-cs"/>
            </a:endParaRPr>
          </a:p>
        </p:txBody>
      </p:sp>
      <p:pic>
        <p:nvPicPr>
          <p:cNvPr id="19" name="Afbeelding 18">
            <a:extLst>
              <a:ext uri="{FF2B5EF4-FFF2-40B4-BE49-F238E27FC236}">
                <a16:creationId xmlns:a16="http://schemas.microsoft.com/office/drawing/2014/main" id="{A1285AAA-40B2-46E4-801E-06A5B54EE177}"/>
              </a:ext>
            </a:extLst>
          </p:cNvPr>
          <p:cNvPicPr>
            <a:picLocks noChangeAspect="1"/>
          </p:cNvPicPr>
          <p:nvPr/>
        </p:nvPicPr>
        <p:blipFill rotWithShape="1">
          <a:blip r:embed="rId9"/>
          <a:srcRect l="14460" t="30943" r="15198" b="29015"/>
          <a:stretch/>
        </p:blipFill>
        <p:spPr>
          <a:xfrm>
            <a:off x="8259668" y="1642734"/>
            <a:ext cx="3810495" cy="1681668"/>
          </a:xfrm>
          <a:prstGeom prst="rect">
            <a:avLst/>
          </a:prstGeom>
        </p:spPr>
      </p:pic>
      <p:sp>
        <p:nvSpPr>
          <p:cNvPr id="20" name="Tekstvak 19">
            <a:extLst>
              <a:ext uri="{FF2B5EF4-FFF2-40B4-BE49-F238E27FC236}">
                <a16:creationId xmlns:a16="http://schemas.microsoft.com/office/drawing/2014/main" id="{C9BE9B02-82D5-4D6F-89A6-15FFB732012B}"/>
              </a:ext>
            </a:extLst>
          </p:cNvPr>
          <p:cNvSpPr txBox="1"/>
          <p:nvPr/>
        </p:nvSpPr>
        <p:spPr>
          <a:xfrm>
            <a:off x="10990548" y="1665797"/>
            <a:ext cx="971916" cy="276927"/>
          </a:xfrm>
          <a:prstGeom prst="rect">
            <a:avLst/>
          </a:prstGeom>
          <a:noFill/>
          <a:ln>
            <a:noFill/>
          </a:ln>
        </p:spPr>
        <p:txBody>
          <a:bodyPr wrap="square" rtlCol="0">
            <a:spAutoFit/>
          </a:bodyPr>
          <a:lstStyle/>
          <a:p>
            <a:pPr marL="0" marR="0" lvl="0" indent="0" algn="l" defTabSz="1218986"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003076"/>
                </a:solidFill>
                <a:effectLst/>
                <a:uLnTx/>
                <a:uFillTx/>
                <a:latin typeface="Arial"/>
                <a:ea typeface="+mn-ea"/>
                <a:cs typeface="+mn-cs"/>
              </a:rPr>
              <a:t>Rijncorridor</a:t>
            </a:r>
          </a:p>
        </p:txBody>
      </p:sp>
    </p:spTree>
    <p:extLst>
      <p:ext uri="{BB962C8B-B14F-4D97-AF65-F5344CB8AC3E}">
        <p14:creationId xmlns:p14="http://schemas.microsoft.com/office/powerpoint/2010/main" val="191624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err="1"/>
              <a:t>Sectormeeting</a:t>
            </a:r>
            <a:r>
              <a:rPr lang="en-GB"/>
              <a:t> container barge congestion </a:t>
            </a:r>
            <a:br>
              <a:rPr lang="en-GB"/>
            </a:br>
            <a:r>
              <a:rPr lang="en-GB"/>
              <a:t>8 sept 2017</a:t>
            </a:r>
            <a:endParaRPr lang="nl-NL"/>
          </a:p>
        </p:txBody>
      </p:sp>
      <p:sp>
        <p:nvSpPr>
          <p:cNvPr id="4" name="Tijdelijke aanduiding voor voettekst 3"/>
          <p:cNvSpPr>
            <a:spLocks noGrp="1"/>
          </p:cNvSpPr>
          <p:nvPr>
            <p:ph type="ftr" sz="quarter" idx="11"/>
          </p:nvPr>
        </p:nvSpPr>
        <p:spPr/>
        <p:txBody>
          <a:bodyPr/>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001F4B"/>
                </a:solidFill>
                <a:effectLst/>
                <a:uLnTx/>
                <a:uFillTx/>
                <a:latin typeface="Arial Narrow" panose="020B0606020202030204" pitchFamily="34" charset="0"/>
                <a:ea typeface="+mn-ea"/>
                <a:cs typeface="+mn-cs"/>
              </a:rPr>
              <a:t>|</a:t>
            </a:r>
          </a:p>
        </p:txBody>
      </p:sp>
      <p:sp>
        <p:nvSpPr>
          <p:cNvPr id="5" name="Tijdelijke aanduiding voor dianummer 4"/>
          <p:cNvSpPr>
            <a:spLocks noGrp="1"/>
          </p:cNvSpPr>
          <p:nvPr>
            <p:ph type="sldNum" sz="quarter" idx="12"/>
          </p:nvPr>
        </p:nvSpPr>
        <p:spPr/>
        <p:txBody>
          <a:bodyPr/>
          <a:lstStyle/>
          <a:p>
            <a:pPr marL="0" marR="0" lvl="0" indent="0" algn="r" defTabSz="1218986" rtl="0" eaLnBrk="1" fontAlgn="auto" latinLnBrk="0" hangingPunct="1">
              <a:lnSpc>
                <a:spcPct val="100000"/>
              </a:lnSpc>
              <a:spcBef>
                <a:spcPts val="0"/>
              </a:spcBef>
              <a:spcAft>
                <a:spcPts val="0"/>
              </a:spcAft>
              <a:buClrTx/>
              <a:buSzTx/>
              <a:buFontTx/>
              <a:buNone/>
              <a:tabLst/>
              <a:defRPr/>
            </a:pPr>
            <a:fld id="{534B5F9C-CFE5-4EC6-9BBB-664E2F56B033}" type="slidenum">
              <a:rPr kumimoji="0" lang="en-GB" sz="1100" b="0" i="0" u="none" strike="noStrike" kern="1200" cap="none" spc="0" normalizeH="0" baseline="0" noProof="0">
                <a:ln>
                  <a:noFill/>
                </a:ln>
                <a:solidFill>
                  <a:srgbClr val="001F4B"/>
                </a:solidFill>
                <a:effectLst/>
                <a:uLnTx/>
                <a:uFillTx/>
                <a:latin typeface="Arial"/>
                <a:ea typeface="+mn-ea"/>
                <a:cs typeface="+mn-cs"/>
              </a:rPr>
              <a:pPr marL="0" marR="0" lvl="0" indent="0" algn="r" defTabSz="1218986" rtl="0" eaLnBrk="1" fontAlgn="auto" latinLnBrk="0" hangingPunct="1">
                <a:lnSpc>
                  <a:spcPct val="100000"/>
                </a:lnSpc>
                <a:spcBef>
                  <a:spcPts val="0"/>
                </a:spcBef>
                <a:spcAft>
                  <a:spcPts val="0"/>
                </a:spcAft>
                <a:buClrTx/>
                <a:buSzTx/>
                <a:buFontTx/>
                <a:buNone/>
                <a:tabLst/>
                <a:defRPr/>
              </a:pPr>
              <a:t>7</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sp>
        <p:nvSpPr>
          <p:cNvPr id="6" name="Tijdelijke aanduiding voor afbeelding 5">
            <a:extLst>
              <a:ext uri="{FF2B5EF4-FFF2-40B4-BE49-F238E27FC236}">
                <a16:creationId xmlns:a16="http://schemas.microsoft.com/office/drawing/2014/main" id="{1377091E-69CC-4EFE-8321-65AC4090BA1C}"/>
              </a:ext>
            </a:extLst>
          </p:cNvPr>
          <p:cNvSpPr>
            <a:spLocks noGrp="1"/>
          </p:cNvSpPr>
          <p:nvPr>
            <p:ph type="pic" idx="13"/>
          </p:nvPr>
        </p:nvSpPr>
        <p:spPr/>
      </p:sp>
      <p:pic>
        <p:nvPicPr>
          <p:cNvPr id="3074" name="8CF8DBCE-4E29-45DD-80FE-8BF7A5AE671C" descr="F4ED8D83-0947-4215-AEE1-A4BC82B7FF7E">
            <a:extLst>
              <a:ext uri="{FF2B5EF4-FFF2-40B4-BE49-F238E27FC236}">
                <a16:creationId xmlns:a16="http://schemas.microsoft.com/office/drawing/2014/main" id="{50805655-9F5F-41E7-9F92-B3D4A5B89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97529"/>
            <a:ext cx="6799079" cy="45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a:extLst>
              <a:ext uri="{FF2B5EF4-FFF2-40B4-BE49-F238E27FC236}">
                <a16:creationId xmlns:a16="http://schemas.microsoft.com/office/drawing/2014/main" id="{67A952BD-64F8-4D36-B2A3-6F9D60E3B5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193" y="1384537"/>
            <a:ext cx="6845466" cy="870343"/>
          </a:xfrm>
          <a:prstGeom prst="rect">
            <a:avLst/>
          </a:prstGeom>
        </p:spPr>
      </p:pic>
      <p:pic>
        <p:nvPicPr>
          <p:cNvPr id="10" name="Afbeelding 9">
            <a:extLst>
              <a:ext uri="{FF2B5EF4-FFF2-40B4-BE49-F238E27FC236}">
                <a16:creationId xmlns:a16="http://schemas.microsoft.com/office/drawing/2014/main" id="{5606CE0E-0472-42E1-8371-5CCEA25CE9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99080" y="1420624"/>
            <a:ext cx="5404518" cy="4535078"/>
          </a:xfrm>
          <a:prstGeom prst="rect">
            <a:avLst/>
          </a:prstGeom>
        </p:spPr>
      </p:pic>
      <p:pic>
        <p:nvPicPr>
          <p:cNvPr id="11" name="Afbeelding 10">
            <a:extLst>
              <a:ext uri="{FF2B5EF4-FFF2-40B4-BE49-F238E27FC236}">
                <a16:creationId xmlns:a16="http://schemas.microsoft.com/office/drawing/2014/main" id="{C1C3E4C6-17A8-4C30-99FC-A5D959A1CF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30209" y="5573883"/>
            <a:ext cx="5384986" cy="314243"/>
          </a:xfrm>
          <a:prstGeom prst="rect">
            <a:avLst/>
          </a:prstGeom>
        </p:spPr>
      </p:pic>
      <p:sp>
        <p:nvSpPr>
          <p:cNvPr id="12" name="Tijdelijke aanduiding voor datum 3">
            <a:extLst>
              <a:ext uri="{FF2B5EF4-FFF2-40B4-BE49-F238E27FC236}">
                <a16:creationId xmlns:a16="http://schemas.microsoft.com/office/drawing/2014/main" id="{609A919D-742F-4FC2-BC0D-F1ACD9236834}"/>
              </a:ext>
            </a:extLst>
          </p:cNvPr>
          <p:cNvSpPr>
            <a:spLocks noGrp="1"/>
          </p:cNvSpPr>
          <p:nvPr>
            <p:ph type="dt" sz="half" idx="10"/>
          </p:nvPr>
        </p:nvSpPr>
        <p:spPr>
          <a:xfrm>
            <a:off x="1523607" y="6235300"/>
            <a:ext cx="2744073" cy="365030"/>
          </a:xfrm>
        </p:spPr>
        <p:txBody>
          <a:bodyPr/>
          <a:lstStyle/>
          <a:p>
            <a:pPr marL="0" marR="0" lvl="0" indent="0" algn="l" defTabSz="1218986" rtl="0" eaLnBrk="1" fontAlgn="auto" latinLnBrk="0" hangingPunct="1">
              <a:lnSpc>
                <a:spcPct val="100000"/>
              </a:lnSpc>
              <a:spcBef>
                <a:spcPts val="0"/>
              </a:spcBef>
              <a:spcAft>
                <a:spcPts val="0"/>
              </a:spcAft>
              <a:buClrTx/>
              <a:buSzTx/>
              <a:buFontTx/>
              <a:buNone/>
              <a:tabLst/>
              <a:defRPr/>
            </a:pPr>
            <a:fld id="{2A583D07-FC8B-4061-9265-1755AEFD940F}" type="datetime4">
              <a:rPr kumimoji="0" lang="nl-NL" sz="1100" b="0" i="0" u="none" strike="noStrike" kern="1200" cap="none" spc="0" normalizeH="0" baseline="0" noProof="0">
                <a:ln>
                  <a:noFill/>
                </a:ln>
                <a:solidFill>
                  <a:srgbClr val="001F4B"/>
                </a:solidFill>
                <a:effectLst/>
                <a:uLnTx/>
                <a:uFillTx/>
                <a:latin typeface="Arial"/>
                <a:ea typeface="+mn-ea"/>
                <a:cs typeface="+mn-cs"/>
              </a:rPr>
              <a:pPr marL="0" marR="0" lvl="0" indent="0" algn="l" defTabSz="1218986" rtl="0" eaLnBrk="1" fontAlgn="auto" latinLnBrk="0" hangingPunct="1">
                <a:lnSpc>
                  <a:spcPct val="100000"/>
                </a:lnSpc>
                <a:spcBef>
                  <a:spcPts val="0"/>
                </a:spcBef>
                <a:spcAft>
                  <a:spcPts val="0"/>
                </a:spcAft>
                <a:buClrTx/>
                <a:buSzTx/>
                <a:buFontTx/>
                <a:buNone/>
                <a:tabLst/>
                <a:defRPr/>
              </a:pPr>
              <a:t>12 februari 2020</a:t>
            </a:fld>
            <a:endParaRPr kumimoji="0" lang="en-GB" sz="1100" b="0" i="0" u="none" strike="noStrike" kern="1200" cap="none" spc="0" normalizeH="0" baseline="0" noProof="0" dirty="0">
              <a:ln>
                <a:noFill/>
              </a:ln>
              <a:solidFill>
                <a:srgbClr val="001F4B"/>
              </a:solidFill>
              <a:effectLst/>
              <a:uLnTx/>
              <a:uFillTx/>
              <a:latin typeface="Arial"/>
              <a:ea typeface="+mn-ea"/>
              <a:cs typeface="+mn-cs"/>
            </a:endParaRPr>
          </a:p>
        </p:txBody>
      </p:sp>
    </p:spTree>
    <p:extLst>
      <p:ext uri="{BB962C8B-B14F-4D97-AF65-F5344CB8AC3E}">
        <p14:creationId xmlns:p14="http://schemas.microsoft.com/office/powerpoint/2010/main" val="246483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F9E42A-47C5-42C2-9FB4-91C365324639}"/>
              </a:ext>
            </a:extLst>
          </p:cNvPr>
          <p:cNvSpPr>
            <a:spLocks noGrp="1"/>
          </p:cNvSpPr>
          <p:nvPr>
            <p:ph type="title"/>
          </p:nvPr>
        </p:nvSpPr>
        <p:spPr/>
        <p:txBody>
          <a:bodyPr/>
          <a:lstStyle/>
          <a:p>
            <a:r>
              <a:rPr lang="en-GB" dirty="0"/>
              <a:t>Structural approach with all stakeholders with      joint projects and initiatives for improvement</a:t>
            </a:r>
            <a:br>
              <a:rPr lang="en-GB" dirty="0"/>
            </a:br>
            <a:endParaRPr lang="en-GB" dirty="0"/>
          </a:p>
        </p:txBody>
      </p:sp>
      <p:sp>
        <p:nvSpPr>
          <p:cNvPr id="5" name="Tijdelijke aanduiding voor voettekst 4">
            <a:extLst>
              <a:ext uri="{FF2B5EF4-FFF2-40B4-BE49-F238E27FC236}">
                <a16:creationId xmlns:a16="http://schemas.microsoft.com/office/drawing/2014/main" id="{5B42E825-BE2C-4572-AFF7-16F7C9BA5711}"/>
              </a:ext>
            </a:extLst>
          </p:cNvPr>
          <p:cNvSpPr>
            <a:spLocks noGrp="1"/>
          </p:cNvSpPr>
          <p:nvPr>
            <p:ph type="ftr" sz="quarter" idx="11"/>
          </p:nvPr>
        </p:nvSpPr>
        <p:spPr/>
        <p:txBody>
          <a:bodyPr/>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001F4B"/>
                </a:solidFill>
                <a:effectLst/>
                <a:uLnTx/>
                <a:uFillTx/>
                <a:latin typeface="Arial Narrow" panose="020B0606020202030204" pitchFamily="34" charset="0"/>
                <a:ea typeface="+mn-ea"/>
                <a:cs typeface="+mn-cs"/>
              </a:rPr>
              <a:t>|</a:t>
            </a:r>
          </a:p>
        </p:txBody>
      </p:sp>
      <p:sp>
        <p:nvSpPr>
          <p:cNvPr id="6" name="Tijdelijke aanduiding voor dianummer 5">
            <a:extLst>
              <a:ext uri="{FF2B5EF4-FFF2-40B4-BE49-F238E27FC236}">
                <a16:creationId xmlns:a16="http://schemas.microsoft.com/office/drawing/2014/main" id="{72B7551C-EEA8-47F8-96A8-E3E741EE71C3}"/>
              </a:ext>
            </a:extLst>
          </p:cNvPr>
          <p:cNvSpPr>
            <a:spLocks noGrp="1"/>
          </p:cNvSpPr>
          <p:nvPr>
            <p:ph type="sldNum" sz="quarter" idx="12"/>
          </p:nvPr>
        </p:nvSpPr>
        <p:spPr/>
        <p:txBody>
          <a:bodyPr/>
          <a:lstStyle/>
          <a:p>
            <a:pPr marL="0" marR="0" lvl="0" indent="0" algn="r" defTabSz="1218986" rtl="0" eaLnBrk="1" fontAlgn="auto" latinLnBrk="0" hangingPunct="1">
              <a:lnSpc>
                <a:spcPct val="100000"/>
              </a:lnSpc>
              <a:spcBef>
                <a:spcPts val="0"/>
              </a:spcBef>
              <a:spcAft>
                <a:spcPts val="0"/>
              </a:spcAft>
              <a:buClrTx/>
              <a:buSzTx/>
              <a:buFontTx/>
              <a:buNone/>
              <a:tabLst/>
              <a:defRPr/>
            </a:pPr>
            <a:fld id="{534B5F9C-CFE5-4EC6-9BBB-664E2F56B033}" type="slidenum">
              <a:rPr kumimoji="0" lang="en-GB" sz="1100" b="0" i="0" u="none" strike="noStrike" kern="1200" cap="none" spc="0" normalizeH="0" baseline="0" noProof="0">
                <a:ln>
                  <a:noFill/>
                </a:ln>
                <a:solidFill>
                  <a:srgbClr val="001F4B"/>
                </a:solidFill>
                <a:effectLst/>
                <a:uLnTx/>
                <a:uFillTx/>
                <a:latin typeface="Arial"/>
                <a:ea typeface="+mn-ea"/>
                <a:cs typeface="+mn-cs"/>
              </a:rPr>
              <a:pPr marL="0" marR="0" lvl="0" indent="0" algn="r" defTabSz="1218986" rtl="0" eaLnBrk="1" fontAlgn="auto" latinLnBrk="0" hangingPunct="1">
                <a:lnSpc>
                  <a:spcPct val="100000"/>
                </a:lnSpc>
                <a:spcBef>
                  <a:spcPts val="0"/>
                </a:spcBef>
                <a:spcAft>
                  <a:spcPts val="0"/>
                </a:spcAft>
                <a:buClrTx/>
                <a:buSzTx/>
                <a:buFontTx/>
                <a:buNone/>
                <a:tabLst/>
                <a:defRPr/>
              </a:pPr>
              <a:t>8</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sp>
        <p:nvSpPr>
          <p:cNvPr id="7" name="Rechthoek 6">
            <a:extLst>
              <a:ext uri="{FF2B5EF4-FFF2-40B4-BE49-F238E27FC236}">
                <a16:creationId xmlns:a16="http://schemas.microsoft.com/office/drawing/2014/main" id="{B80D4A3A-4F3C-4C09-AF7F-20B2E6840EAC}"/>
              </a:ext>
            </a:extLst>
          </p:cNvPr>
          <p:cNvSpPr/>
          <p:nvPr/>
        </p:nvSpPr>
        <p:spPr>
          <a:xfrm>
            <a:off x="2513946" y="2749998"/>
            <a:ext cx="9213601" cy="1151700"/>
          </a:xfrm>
          <a:prstGeom prst="rect">
            <a:avLst/>
          </a:prstGeom>
          <a:solidFill>
            <a:schemeClr val="bg1"/>
          </a:solidFill>
          <a:ln>
            <a:solidFill>
              <a:srgbClr val="001F4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3">
            <a:extLst>
              <a:ext uri="{FF2B5EF4-FFF2-40B4-BE49-F238E27FC236}">
                <a16:creationId xmlns:a16="http://schemas.microsoft.com/office/drawing/2014/main" id="{56C8E2EC-B1CE-45FF-9E48-34F083B1B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076" y="2846415"/>
            <a:ext cx="1363803" cy="2892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Afbeelding 11">
            <a:extLst>
              <a:ext uri="{FF2B5EF4-FFF2-40B4-BE49-F238E27FC236}">
                <a16:creationId xmlns:a16="http://schemas.microsoft.com/office/drawing/2014/main" id="{E175BDE0-B460-4048-8714-AF9C949DB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927" y="3402163"/>
            <a:ext cx="2636703" cy="309679"/>
          </a:xfrm>
          <a:prstGeom prst="rect">
            <a:avLst/>
          </a:prstGeom>
        </p:spPr>
      </p:pic>
      <p:pic>
        <p:nvPicPr>
          <p:cNvPr id="4098" name="Picture 2" descr="Logo van LINc">
            <a:hlinkClick r:id="rId5"/>
            <a:extLst>
              <a:ext uri="{FF2B5EF4-FFF2-40B4-BE49-F238E27FC236}">
                <a16:creationId xmlns:a16="http://schemas.microsoft.com/office/drawing/2014/main" id="{C76391BF-BED1-4997-9C62-5B8D7D3D11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1541" y="3393668"/>
            <a:ext cx="1260020" cy="326672"/>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4BBEF07-429B-4DC0-8A8C-967F3B24B2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1741" y="3198853"/>
            <a:ext cx="951341" cy="605882"/>
          </a:xfrm>
          <a:prstGeom prst="rect">
            <a:avLst/>
          </a:prstGeom>
        </p:spPr>
      </p:pic>
      <p:pic>
        <p:nvPicPr>
          <p:cNvPr id="18" name="Afbeelding 17">
            <a:extLst>
              <a:ext uri="{FF2B5EF4-FFF2-40B4-BE49-F238E27FC236}">
                <a16:creationId xmlns:a16="http://schemas.microsoft.com/office/drawing/2014/main" id="{1D0AFC08-481E-4AB4-A4BC-36579204CF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4665" y="3265398"/>
            <a:ext cx="1260020" cy="516608"/>
          </a:xfrm>
          <a:prstGeom prst="rect">
            <a:avLst/>
          </a:prstGeom>
        </p:spPr>
      </p:pic>
      <p:sp>
        <p:nvSpPr>
          <p:cNvPr id="19" name="AutoShape 4" descr="Afbeeldingsresultaat voor min i&amp;w">
            <a:extLst>
              <a:ext uri="{FF2B5EF4-FFF2-40B4-BE49-F238E27FC236}">
                <a16:creationId xmlns:a16="http://schemas.microsoft.com/office/drawing/2014/main" id="{AB2CFA1B-15C7-47C1-A344-90A52C68973C}"/>
              </a:ext>
            </a:extLst>
          </p:cNvPr>
          <p:cNvSpPr>
            <a:spLocks noChangeAspect="1" noChangeArrowheads="1"/>
          </p:cNvSpPr>
          <p:nvPr/>
        </p:nvSpPr>
        <p:spPr bwMode="auto">
          <a:xfrm>
            <a:off x="7760385" y="3276640"/>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algn="l" defTabSz="1218986"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prstClr val="black"/>
              </a:solidFill>
              <a:effectLst/>
              <a:uLnTx/>
              <a:uFillTx/>
              <a:latin typeface="Arial"/>
              <a:ea typeface="+mn-ea"/>
              <a:cs typeface="+mn-cs"/>
            </a:endParaRPr>
          </a:p>
        </p:txBody>
      </p:sp>
      <p:pic>
        <p:nvPicPr>
          <p:cNvPr id="22" name="Afbeelding 21">
            <a:extLst>
              <a:ext uri="{FF2B5EF4-FFF2-40B4-BE49-F238E27FC236}">
                <a16:creationId xmlns:a16="http://schemas.microsoft.com/office/drawing/2014/main" id="{895725C9-0ED9-4B63-B847-BBCEE868B3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8829" y="2865600"/>
            <a:ext cx="1235511" cy="480477"/>
          </a:xfrm>
          <a:prstGeom prst="rect">
            <a:avLst/>
          </a:prstGeom>
        </p:spPr>
      </p:pic>
      <p:pic>
        <p:nvPicPr>
          <p:cNvPr id="24" name="Afbeelding 23">
            <a:extLst>
              <a:ext uri="{FF2B5EF4-FFF2-40B4-BE49-F238E27FC236}">
                <a16:creationId xmlns:a16="http://schemas.microsoft.com/office/drawing/2014/main" id="{15F4B517-256F-49F8-882E-28BD9F9F73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88602" y="2853159"/>
            <a:ext cx="1413415" cy="296767"/>
          </a:xfrm>
          <a:prstGeom prst="rect">
            <a:avLst/>
          </a:prstGeom>
        </p:spPr>
      </p:pic>
      <p:pic>
        <p:nvPicPr>
          <p:cNvPr id="29" name="Afbeelding 28">
            <a:extLst>
              <a:ext uri="{FF2B5EF4-FFF2-40B4-BE49-F238E27FC236}">
                <a16:creationId xmlns:a16="http://schemas.microsoft.com/office/drawing/2014/main" id="{2F75A19F-E823-4372-8A0C-28550359F39D}"/>
              </a:ext>
            </a:extLst>
          </p:cNvPr>
          <p:cNvPicPr>
            <a:picLocks noChangeAspect="1"/>
          </p:cNvPicPr>
          <p:nvPr/>
        </p:nvPicPr>
        <p:blipFill>
          <a:blip r:embed="rId11"/>
          <a:stretch>
            <a:fillRect/>
          </a:stretch>
        </p:blipFill>
        <p:spPr>
          <a:xfrm>
            <a:off x="6199059" y="2858412"/>
            <a:ext cx="1142322" cy="338260"/>
          </a:xfrm>
          <a:prstGeom prst="rect">
            <a:avLst/>
          </a:prstGeom>
        </p:spPr>
      </p:pic>
      <p:pic>
        <p:nvPicPr>
          <p:cNvPr id="4096" name="Afbeelding 4095">
            <a:extLst>
              <a:ext uri="{FF2B5EF4-FFF2-40B4-BE49-F238E27FC236}">
                <a16:creationId xmlns:a16="http://schemas.microsoft.com/office/drawing/2014/main" id="{21459144-A405-4C4A-8579-88D79DC34E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53447" y="3221473"/>
            <a:ext cx="1679826" cy="604457"/>
          </a:xfrm>
          <a:prstGeom prst="rect">
            <a:avLst/>
          </a:prstGeom>
        </p:spPr>
      </p:pic>
      <p:sp>
        <p:nvSpPr>
          <p:cNvPr id="4097" name="Tekstvak 4096">
            <a:extLst>
              <a:ext uri="{FF2B5EF4-FFF2-40B4-BE49-F238E27FC236}">
                <a16:creationId xmlns:a16="http://schemas.microsoft.com/office/drawing/2014/main" id="{9EE2832C-2D11-470E-964E-687CE8790E81}"/>
              </a:ext>
            </a:extLst>
          </p:cNvPr>
          <p:cNvSpPr txBox="1"/>
          <p:nvPr/>
        </p:nvSpPr>
        <p:spPr>
          <a:xfrm>
            <a:off x="99591" y="2745648"/>
            <a:ext cx="3069526" cy="707702"/>
          </a:xfrm>
          <a:prstGeom prst="rect">
            <a:avLst/>
          </a:prstGeom>
          <a:noFill/>
        </p:spPr>
        <p:txBody>
          <a:bodyPr wrap="square" rtlCol="0">
            <a:spAutoFit/>
          </a:bodyPr>
          <a:lstStyle/>
          <a:p>
            <a:pPr marL="0" marR="0" lvl="0" indent="0" algn="l" defTabSz="1218986" rtl="0" eaLnBrk="1" fontAlgn="auto" latinLnBrk="0" hangingPunct="1">
              <a:lnSpc>
                <a:spcPct val="100000"/>
              </a:lnSpc>
              <a:spcBef>
                <a:spcPts val="0"/>
              </a:spcBef>
              <a:spcAft>
                <a:spcPts val="0"/>
              </a:spcAft>
              <a:buClrTx/>
              <a:buSzTx/>
              <a:buFontTx/>
              <a:buNone/>
              <a:tabLst/>
              <a:defRPr/>
            </a:pPr>
            <a:r>
              <a:rPr kumimoji="0" lang="en-GB" sz="1999" b="1" i="0" u="none" strike="noStrike" kern="1200" cap="none" spc="0" normalizeH="0" baseline="0" noProof="0">
                <a:ln>
                  <a:noFill/>
                </a:ln>
                <a:solidFill>
                  <a:prstClr val="black"/>
                </a:solidFill>
                <a:effectLst/>
                <a:uLnTx/>
                <a:uFillTx/>
                <a:latin typeface="Arial"/>
                <a:ea typeface="+mn-ea"/>
                <a:cs typeface="+mn-cs"/>
              </a:rPr>
              <a:t>Working group</a:t>
            </a:r>
          </a:p>
          <a:p>
            <a:pPr marL="0" marR="0" lvl="0" indent="0" algn="l" defTabSz="1218986" rtl="0" eaLnBrk="1" fontAlgn="auto" latinLnBrk="0" hangingPunct="1">
              <a:lnSpc>
                <a:spcPct val="100000"/>
              </a:lnSpc>
              <a:spcBef>
                <a:spcPts val="0"/>
              </a:spcBef>
              <a:spcAft>
                <a:spcPts val="0"/>
              </a:spcAft>
              <a:buClrTx/>
              <a:buSzTx/>
              <a:buFontTx/>
              <a:buNone/>
              <a:tabLst/>
              <a:defRPr/>
            </a:pPr>
            <a:r>
              <a:rPr kumimoji="0" lang="en-GB" sz="1999" b="0" i="1" u="none" strike="noStrike" kern="1200" cap="none" spc="0" normalizeH="0" baseline="0" noProof="0">
                <a:ln>
                  <a:noFill/>
                </a:ln>
                <a:solidFill>
                  <a:prstClr val="black"/>
                </a:solidFill>
                <a:effectLst/>
                <a:uLnTx/>
                <a:uFillTx/>
                <a:latin typeface="Arial"/>
                <a:ea typeface="+mn-ea"/>
                <a:cs typeface="+mn-cs"/>
              </a:rPr>
              <a:t>(4x per year)</a:t>
            </a:r>
          </a:p>
        </p:txBody>
      </p:sp>
      <p:sp>
        <p:nvSpPr>
          <p:cNvPr id="35" name="Rechthoek 34">
            <a:extLst>
              <a:ext uri="{FF2B5EF4-FFF2-40B4-BE49-F238E27FC236}">
                <a16:creationId xmlns:a16="http://schemas.microsoft.com/office/drawing/2014/main" id="{7627BE88-EDF8-43A1-8FB4-08A7A3C0E40D}"/>
              </a:ext>
            </a:extLst>
          </p:cNvPr>
          <p:cNvSpPr/>
          <p:nvPr/>
        </p:nvSpPr>
        <p:spPr>
          <a:xfrm>
            <a:off x="2513946" y="1511410"/>
            <a:ext cx="9213601" cy="1151700"/>
          </a:xfrm>
          <a:prstGeom prst="rect">
            <a:avLst/>
          </a:prstGeom>
          <a:solidFill>
            <a:schemeClr val="bg1"/>
          </a:solidFill>
          <a:ln>
            <a:solidFill>
              <a:srgbClr val="001F4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2799"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2799" b="0" i="0" u="none" strike="noStrike" kern="1200" cap="none" spc="0" normalizeH="0" baseline="0" noProof="0">
              <a:ln>
                <a:noFill/>
              </a:ln>
              <a:solidFill>
                <a:prstClr val="white"/>
              </a:solidFill>
              <a:effectLst/>
              <a:uLnTx/>
              <a:uFillTx/>
              <a:latin typeface="Arial"/>
              <a:ea typeface="+mn-ea"/>
              <a:cs typeface="+mn-cs"/>
            </a:endParaRPr>
          </a:p>
        </p:txBody>
      </p:sp>
      <p:sp>
        <p:nvSpPr>
          <p:cNvPr id="36" name="Rechthoek 35">
            <a:extLst>
              <a:ext uri="{FF2B5EF4-FFF2-40B4-BE49-F238E27FC236}">
                <a16:creationId xmlns:a16="http://schemas.microsoft.com/office/drawing/2014/main" id="{9210176D-2C3F-4D90-B241-DD9157A0D3E6}"/>
              </a:ext>
            </a:extLst>
          </p:cNvPr>
          <p:cNvSpPr/>
          <p:nvPr/>
        </p:nvSpPr>
        <p:spPr>
          <a:xfrm>
            <a:off x="2513946" y="3988586"/>
            <a:ext cx="1443871" cy="1888337"/>
          </a:xfrm>
          <a:prstGeom prst="rect">
            <a:avLst/>
          </a:prstGeom>
          <a:solidFill>
            <a:srgbClr val="009CD6"/>
          </a:solidFill>
          <a:ln>
            <a:solidFill>
              <a:srgbClr val="001F4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Dashboard </a:t>
            </a: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white"/>
                </a:solidFill>
                <a:effectLst/>
                <a:uLnTx/>
                <a:uFillTx/>
                <a:latin typeface="Arial"/>
                <a:ea typeface="+mn-ea"/>
                <a:cs typeface="+mn-cs"/>
              </a:rPr>
              <a:t>PoR</a:t>
            </a:r>
            <a:r>
              <a:rPr kumimoji="0" lang="en-GB" sz="1400" b="0" i="0" u="none" strike="noStrike" kern="1200" cap="none" spc="0" normalizeH="0" baseline="0" noProof="0" dirty="0">
                <a:ln>
                  <a:noFill/>
                </a:ln>
                <a:solidFill>
                  <a:prstClr val="white"/>
                </a:solidFill>
                <a:effectLst/>
                <a:uLnTx/>
                <a:uFillTx/>
                <a:latin typeface="Arial"/>
                <a:ea typeface="+mn-ea"/>
                <a:cs typeface="+mn-cs"/>
              </a:rPr>
              <a:t>/</a:t>
            </a:r>
            <a:r>
              <a:rPr kumimoji="0" lang="en-GB" sz="1400" b="0" i="0" u="none" strike="noStrike" kern="1200" cap="none" spc="0" normalizeH="0" baseline="0" noProof="0" dirty="0" err="1">
                <a:ln>
                  <a:noFill/>
                </a:ln>
                <a:solidFill>
                  <a:prstClr val="white"/>
                </a:solidFill>
                <a:effectLst/>
                <a:uLnTx/>
                <a:uFillTx/>
                <a:latin typeface="Arial"/>
                <a:ea typeface="+mn-ea"/>
                <a:cs typeface="+mn-cs"/>
              </a:rPr>
              <a:t>Portbase</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11 </a:t>
            </a:r>
            <a:r>
              <a:rPr kumimoji="0" lang="en-GB" sz="1400" b="0" i="0" u="none" strike="noStrike" kern="1200" cap="none" spc="0" normalizeH="0" baseline="0" noProof="0" dirty="0" err="1">
                <a:ln>
                  <a:noFill/>
                </a:ln>
                <a:solidFill>
                  <a:prstClr val="white"/>
                </a:solidFill>
                <a:effectLst/>
                <a:uLnTx/>
                <a:uFillTx/>
                <a:latin typeface="Arial"/>
                <a:ea typeface="+mn-ea"/>
                <a:cs typeface="+mn-cs"/>
              </a:rPr>
              <a:t>pilotpartners</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Tekstvak 36">
            <a:extLst>
              <a:ext uri="{FF2B5EF4-FFF2-40B4-BE49-F238E27FC236}">
                <a16:creationId xmlns:a16="http://schemas.microsoft.com/office/drawing/2014/main" id="{B234592F-D80A-4C25-BE1D-F6EA00ECBFD5}"/>
              </a:ext>
            </a:extLst>
          </p:cNvPr>
          <p:cNvSpPr txBox="1"/>
          <p:nvPr/>
        </p:nvSpPr>
        <p:spPr>
          <a:xfrm>
            <a:off x="64271" y="1542397"/>
            <a:ext cx="3069526" cy="707702"/>
          </a:xfrm>
          <a:prstGeom prst="rect">
            <a:avLst/>
          </a:prstGeom>
          <a:noFill/>
        </p:spPr>
        <p:txBody>
          <a:bodyPr wrap="square" rtlCol="0">
            <a:spAutoFit/>
          </a:bodyPr>
          <a:lstStyle/>
          <a:p>
            <a:pPr marL="0" marR="0" lvl="0" indent="0" algn="l" defTabSz="1218986" rtl="0" eaLnBrk="1" fontAlgn="auto" latinLnBrk="0" hangingPunct="1">
              <a:lnSpc>
                <a:spcPct val="100000"/>
              </a:lnSpc>
              <a:spcBef>
                <a:spcPts val="0"/>
              </a:spcBef>
              <a:spcAft>
                <a:spcPts val="0"/>
              </a:spcAft>
              <a:buClrTx/>
              <a:buSzTx/>
              <a:buFontTx/>
              <a:buNone/>
              <a:tabLst/>
              <a:defRPr/>
            </a:pPr>
            <a:r>
              <a:rPr kumimoji="0" lang="en-GB" sz="1999" b="1" i="0" u="none" strike="noStrike" kern="1200" cap="none" spc="0" normalizeH="0" baseline="0" noProof="0" dirty="0">
                <a:ln>
                  <a:noFill/>
                </a:ln>
                <a:solidFill>
                  <a:prstClr val="black"/>
                </a:solidFill>
                <a:effectLst/>
                <a:uLnTx/>
                <a:uFillTx/>
                <a:latin typeface="Arial"/>
                <a:ea typeface="+mn-ea"/>
                <a:cs typeface="+mn-cs"/>
              </a:rPr>
              <a:t>Sector </a:t>
            </a:r>
            <a:r>
              <a:rPr kumimoji="0" lang="en-GB" sz="1999" b="1" i="0" u="none" strike="noStrike" kern="1200" cap="none" spc="0" normalizeH="0" baseline="0" noProof="0" dirty="0" err="1">
                <a:ln>
                  <a:noFill/>
                </a:ln>
                <a:solidFill>
                  <a:prstClr val="black"/>
                </a:solidFill>
                <a:effectLst/>
                <a:uLnTx/>
                <a:uFillTx/>
                <a:latin typeface="Arial"/>
                <a:ea typeface="+mn-ea"/>
                <a:cs typeface="+mn-cs"/>
              </a:rPr>
              <a:t>mgt</a:t>
            </a:r>
            <a:r>
              <a:rPr kumimoji="0" lang="en-GB" sz="1999" b="1" i="0" u="none" strike="noStrike" kern="1200" cap="none" spc="0" normalizeH="0" baseline="0" noProof="0" dirty="0">
                <a:ln>
                  <a:noFill/>
                </a:ln>
                <a:solidFill>
                  <a:prstClr val="black"/>
                </a:solidFill>
                <a:effectLst/>
                <a:uLnTx/>
                <a:uFillTx/>
                <a:latin typeface="Arial"/>
                <a:ea typeface="+mn-ea"/>
                <a:cs typeface="+mn-cs"/>
              </a:rPr>
              <a:t> group</a:t>
            </a:r>
          </a:p>
          <a:p>
            <a:pPr marL="0" marR="0" lvl="0" indent="0" algn="l" defTabSz="1218986" rtl="0" eaLnBrk="1" fontAlgn="auto" latinLnBrk="0" hangingPunct="1">
              <a:lnSpc>
                <a:spcPct val="100000"/>
              </a:lnSpc>
              <a:spcBef>
                <a:spcPts val="0"/>
              </a:spcBef>
              <a:spcAft>
                <a:spcPts val="0"/>
              </a:spcAft>
              <a:buClrTx/>
              <a:buSzTx/>
              <a:buFontTx/>
              <a:buNone/>
              <a:tabLst/>
              <a:defRPr/>
            </a:pPr>
            <a:r>
              <a:rPr kumimoji="0" lang="en-GB" sz="1999" b="0" i="1" u="none" strike="noStrike" kern="1200" cap="none" spc="0" normalizeH="0" baseline="0" noProof="0" dirty="0">
                <a:ln>
                  <a:noFill/>
                </a:ln>
                <a:solidFill>
                  <a:prstClr val="black"/>
                </a:solidFill>
                <a:effectLst/>
                <a:uLnTx/>
                <a:uFillTx/>
                <a:latin typeface="Arial"/>
                <a:ea typeface="+mn-ea"/>
                <a:cs typeface="+mn-cs"/>
              </a:rPr>
              <a:t>(1x per year)</a:t>
            </a:r>
          </a:p>
        </p:txBody>
      </p:sp>
      <p:sp>
        <p:nvSpPr>
          <p:cNvPr id="38" name="Tekstvak 37">
            <a:extLst>
              <a:ext uri="{FF2B5EF4-FFF2-40B4-BE49-F238E27FC236}">
                <a16:creationId xmlns:a16="http://schemas.microsoft.com/office/drawing/2014/main" id="{C198BEEF-0108-48BB-94EB-68607393677C}"/>
              </a:ext>
            </a:extLst>
          </p:cNvPr>
          <p:cNvSpPr txBox="1"/>
          <p:nvPr/>
        </p:nvSpPr>
        <p:spPr>
          <a:xfrm>
            <a:off x="53805" y="4041912"/>
            <a:ext cx="2532370" cy="1323094"/>
          </a:xfrm>
          <a:prstGeom prst="rect">
            <a:avLst/>
          </a:prstGeom>
          <a:noFill/>
        </p:spPr>
        <p:txBody>
          <a:bodyPr wrap="square" rtlCol="0">
            <a:spAutoFit/>
          </a:bodyPr>
          <a:lstStyle/>
          <a:p>
            <a:pPr marL="0" marR="0" lvl="0" indent="0" algn="l" defTabSz="1218986" rtl="0" eaLnBrk="1" fontAlgn="auto" latinLnBrk="0" hangingPunct="1">
              <a:lnSpc>
                <a:spcPct val="100000"/>
              </a:lnSpc>
              <a:spcBef>
                <a:spcPts val="0"/>
              </a:spcBef>
              <a:spcAft>
                <a:spcPts val="0"/>
              </a:spcAft>
              <a:buClrTx/>
              <a:buSzTx/>
              <a:buFontTx/>
              <a:buNone/>
              <a:tabLst/>
              <a:defRPr/>
            </a:pPr>
            <a:r>
              <a:rPr kumimoji="0" lang="en-GB" sz="1999" b="1" i="0" u="none" strike="noStrike" kern="1200" cap="none" spc="0" normalizeH="0" baseline="0" noProof="0">
                <a:ln>
                  <a:noFill/>
                </a:ln>
                <a:solidFill>
                  <a:prstClr val="black"/>
                </a:solidFill>
                <a:effectLst/>
                <a:uLnTx/>
                <a:uFillTx/>
                <a:latin typeface="Arial"/>
                <a:ea typeface="+mn-ea"/>
                <a:cs typeface="+mn-cs"/>
              </a:rPr>
              <a:t>Project teams</a:t>
            </a:r>
          </a:p>
          <a:p>
            <a:pPr marL="0" marR="0" lvl="0" indent="0" algn="l" defTabSz="1218986" rtl="0" eaLnBrk="1" fontAlgn="auto" latinLnBrk="0" hangingPunct="1">
              <a:lnSpc>
                <a:spcPct val="100000"/>
              </a:lnSpc>
              <a:spcBef>
                <a:spcPts val="0"/>
              </a:spcBef>
              <a:spcAft>
                <a:spcPts val="0"/>
              </a:spcAft>
              <a:buClrTx/>
              <a:buSzTx/>
              <a:buFontTx/>
              <a:buNone/>
              <a:tabLst/>
              <a:defRPr/>
            </a:pPr>
            <a:endParaRPr kumimoji="0" lang="en-GB" sz="1999" b="1" i="0" u="none" strike="noStrike" kern="1200" cap="none" spc="0" normalizeH="0" baseline="0" noProof="0">
              <a:ln>
                <a:noFill/>
              </a:ln>
              <a:solidFill>
                <a:prstClr val="black"/>
              </a:solidFill>
              <a:effectLst/>
              <a:uLnTx/>
              <a:uFillTx/>
              <a:latin typeface="Arial"/>
              <a:ea typeface="+mn-ea"/>
              <a:cs typeface="+mn-cs"/>
            </a:endParaRPr>
          </a:p>
          <a:p>
            <a:pPr marL="0" marR="0" lvl="0" indent="0" algn="l" defTabSz="1218986" rtl="0" eaLnBrk="1" fontAlgn="auto" latinLnBrk="0" hangingPunct="1">
              <a:lnSpc>
                <a:spcPct val="100000"/>
              </a:lnSpc>
              <a:spcBef>
                <a:spcPts val="0"/>
              </a:spcBef>
              <a:spcAft>
                <a:spcPts val="0"/>
              </a:spcAft>
              <a:buClrTx/>
              <a:buSzTx/>
              <a:buFontTx/>
              <a:buNone/>
              <a:tabLst/>
              <a:defRPr/>
            </a:pPr>
            <a:endParaRPr kumimoji="0" lang="en-GB" sz="1999" b="1" i="0" u="none" strike="noStrike" kern="1200" cap="none" spc="0" normalizeH="0" baseline="0" noProof="0">
              <a:ln>
                <a:noFill/>
              </a:ln>
              <a:solidFill>
                <a:prstClr val="black"/>
              </a:solidFill>
              <a:effectLst/>
              <a:uLnTx/>
              <a:uFillTx/>
              <a:latin typeface="Arial"/>
              <a:ea typeface="+mn-ea"/>
              <a:cs typeface="+mn-cs"/>
            </a:endParaRPr>
          </a:p>
          <a:p>
            <a:pPr marL="0" marR="0" lvl="0" indent="0" algn="l" defTabSz="1218986" rtl="0" eaLnBrk="1" fontAlgn="auto" latinLnBrk="0" hangingPunct="1">
              <a:lnSpc>
                <a:spcPct val="100000"/>
              </a:lnSpc>
              <a:spcBef>
                <a:spcPts val="0"/>
              </a:spcBef>
              <a:spcAft>
                <a:spcPts val="0"/>
              </a:spcAft>
              <a:buClrTx/>
              <a:buSzTx/>
              <a:buFontTx/>
              <a:buNone/>
              <a:tabLst/>
              <a:defRPr/>
            </a:pPr>
            <a:endParaRPr kumimoji="0" lang="en-GB" sz="1999" b="1" i="0" u="none" strike="noStrike" kern="1200" cap="none" spc="0" normalizeH="0" baseline="0" noProof="0">
              <a:ln>
                <a:noFill/>
              </a:ln>
              <a:solidFill>
                <a:prstClr val="black"/>
              </a:solidFill>
              <a:effectLst/>
              <a:uLnTx/>
              <a:uFillTx/>
              <a:latin typeface="Arial"/>
              <a:ea typeface="+mn-ea"/>
              <a:cs typeface="+mn-cs"/>
            </a:endParaRPr>
          </a:p>
        </p:txBody>
      </p:sp>
      <p:sp>
        <p:nvSpPr>
          <p:cNvPr id="40" name="Rechthoek 39">
            <a:extLst>
              <a:ext uri="{FF2B5EF4-FFF2-40B4-BE49-F238E27FC236}">
                <a16:creationId xmlns:a16="http://schemas.microsoft.com/office/drawing/2014/main" id="{56CF466A-7547-4F9B-933E-912474FEC796}"/>
              </a:ext>
            </a:extLst>
          </p:cNvPr>
          <p:cNvSpPr/>
          <p:nvPr/>
        </p:nvSpPr>
        <p:spPr>
          <a:xfrm>
            <a:off x="5621839" y="3988585"/>
            <a:ext cx="1443871" cy="1894317"/>
          </a:xfrm>
          <a:prstGeom prst="rect">
            <a:avLst/>
          </a:prstGeom>
          <a:solidFill>
            <a:srgbClr val="009CD6"/>
          </a:solidFill>
          <a:ln>
            <a:solidFill>
              <a:srgbClr val="001F4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Overflow hub </a:t>
            </a: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I&amp;W </a:t>
            </a: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41" name="Rechthoek 40">
            <a:extLst>
              <a:ext uri="{FF2B5EF4-FFF2-40B4-BE49-F238E27FC236}">
                <a16:creationId xmlns:a16="http://schemas.microsoft.com/office/drawing/2014/main" id="{15E57EB4-8BEF-4C09-9E4A-FCA8789733B6}"/>
              </a:ext>
            </a:extLst>
          </p:cNvPr>
          <p:cNvSpPr/>
          <p:nvPr/>
        </p:nvSpPr>
        <p:spPr>
          <a:xfrm>
            <a:off x="7175785" y="3988586"/>
            <a:ext cx="1443871" cy="1890705"/>
          </a:xfrm>
          <a:prstGeom prst="rect">
            <a:avLst/>
          </a:prstGeom>
          <a:solidFill>
            <a:srgbClr val="009CD6"/>
          </a:solidFill>
          <a:ln>
            <a:solidFill>
              <a:srgbClr val="001F4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Virtual overflow hub  </a:t>
            </a: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white"/>
                </a:solidFill>
                <a:effectLst/>
                <a:uLnTx/>
                <a:uFillTx/>
                <a:latin typeface="Arial"/>
                <a:ea typeface="+mn-ea"/>
                <a:cs typeface="+mn-cs"/>
              </a:rPr>
              <a:t>PoR</a:t>
            </a:r>
            <a:r>
              <a:rPr kumimoji="0" lang="en-GB" sz="1400" b="0" i="0" u="none" strike="noStrike" kern="1200" cap="none" spc="0" normalizeH="0" baseline="0" noProof="0" dirty="0">
                <a:ln>
                  <a:noFill/>
                </a:ln>
                <a:solidFill>
                  <a:prstClr val="white"/>
                </a:solidFill>
                <a:effectLst/>
                <a:uLnTx/>
                <a:uFillTx/>
                <a:latin typeface="Arial"/>
                <a:ea typeface="+mn-ea"/>
                <a:cs typeface="+mn-cs"/>
              </a:rPr>
              <a:t>/ I&amp;W</a:t>
            </a:r>
          </a:p>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&amp; </a:t>
            </a:r>
            <a:r>
              <a:rPr kumimoji="0" lang="en-GB" sz="1400" b="0" i="0" u="none" strike="noStrike" kern="1200" cap="none" spc="0" normalizeH="0" baseline="0" noProof="0" dirty="0" err="1">
                <a:ln>
                  <a:noFill/>
                </a:ln>
                <a:solidFill>
                  <a:prstClr val="white"/>
                </a:solidFill>
                <a:effectLst/>
                <a:uLnTx/>
                <a:uFillTx/>
                <a:latin typeface="Arial"/>
                <a:ea typeface="+mn-ea"/>
                <a:cs typeface="+mn-cs"/>
              </a:rPr>
              <a:t>pilotpartners</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42" name="Rechthoek 41">
            <a:extLst>
              <a:ext uri="{FF2B5EF4-FFF2-40B4-BE49-F238E27FC236}">
                <a16:creationId xmlns:a16="http://schemas.microsoft.com/office/drawing/2014/main" id="{DD0E43A4-48E8-4575-AD0A-35B61BCDDFE9}"/>
              </a:ext>
            </a:extLst>
          </p:cNvPr>
          <p:cNvSpPr/>
          <p:nvPr/>
        </p:nvSpPr>
        <p:spPr>
          <a:xfrm>
            <a:off x="4067893" y="3988586"/>
            <a:ext cx="1443871" cy="1888337"/>
          </a:xfrm>
          <a:prstGeom prst="rect">
            <a:avLst/>
          </a:prstGeom>
          <a:solidFill>
            <a:srgbClr val="009CD6"/>
          </a:solidFill>
          <a:ln>
            <a:solidFill>
              <a:srgbClr val="001F4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Guidelines </a:t>
            </a: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PoR </a:t>
            </a:r>
          </a:p>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VRTO/LINc/ Fenex/VRC</a:t>
            </a: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43" name="Rechthoek 42">
            <a:extLst>
              <a:ext uri="{FF2B5EF4-FFF2-40B4-BE49-F238E27FC236}">
                <a16:creationId xmlns:a16="http://schemas.microsoft.com/office/drawing/2014/main" id="{E4906E96-201A-4BA4-8782-26492A0E09FB}"/>
              </a:ext>
            </a:extLst>
          </p:cNvPr>
          <p:cNvSpPr/>
          <p:nvPr/>
        </p:nvSpPr>
        <p:spPr>
          <a:xfrm>
            <a:off x="8729732" y="3988586"/>
            <a:ext cx="1443871" cy="1879714"/>
          </a:xfrm>
          <a:prstGeom prst="rect">
            <a:avLst/>
          </a:prstGeom>
          <a:solidFill>
            <a:srgbClr val="009CD6"/>
          </a:solidFill>
          <a:ln>
            <a:solidFill>
              <a:srgbClr val="001F4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Push barge concept </a:t>
            </a: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PoR/</a:t>
            </a:r>
          </a:p>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VRTO/LINc</a:t>
            </a: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44" name="Rechthoek 43">
            <a:extLst>
              <a:ext uri="{FF2B5EF4-FFF2-40B4-BE49-F238E27FC236}">
                <a16:creationId xmlns:a16="http://schemas.microsoft.com/office/drawing/2014/main" id="{9EE7BC41-FE73-4768-84C8-975776824C9F}"/>
              </a:ext>
            </a:extLst>
          </p:cNvPr>
          <p:cNvSpPr/>
          <p:nvPr/>
        </p:nvSpPr>
        <p:spPr>
          <a:xfrm>
            <a:off x="10283676" y="3988586"/>
            <a:ext cx="1443871" cy="1879713"/>
          </a:xfrm>
          <a:prstGeom prst="rect">
            <a:avLst/>
          </a:prstGeom>
          <a:solidFill>
            <a:srgbClr val="009CD6"/>
          </a:solidFill>
          <a:ln>
            <a:solidFill>
              <a:srgbClr val="001F4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Process</a:t>
            </a:r>
          </a:p>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improvement  </a:t>
            </a: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121898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pic>
        <p:nvPicPr>
          <p:cNvPr id="4100" name="Afbeelding 4099">
            <a:extLst>
              <a:ext uri="{FF2B5EF4-FFF2-40B4-BE49-F238E27FC236}">
                <a16:creationId xmlns:a16="http://schemas.microsoft.com/office/drawing/2014/main" id="{09CBBDF8-9830-4B20-A343-CF6F4D3393AA}"/>
              </a:ext>
            </a:extLst>
          </p:cNvPr>
          <p:cNvPicPr>
            <a:picLocks noChangeAspect="1"/>
          </p:cNvPicPr>
          <p:nvPr/>
        </p:nvPicPr>
        <p:blipFill>
          <a:blip r:embed="rId13"/>
          <a:stretch>
            <a:fillRect/>
          </a:stretch>
        </p:blipFill>
        <p:spPr>
          <a:xfrm>
            <a:off x="5504664" y="1689628"/>
            <a:ext cx="5355232" cy="645115"/>
          </a:xfrm>
          <a:prstGeom prst="rect">
            <a:avLst/>
          </a:prstGeom>
        </p:spPr>
      </p:pic>
      <p:sp>
        <p:nvSpPr>
          <p:cNvPr id="4102" name="Tekstvak 4101">
            <a:extLst>
              <a:ext uri="{FF2B5EF4-FFF2-40B4-BE49-F238E27FC236}">
                <a16:creationId xmlns:a16="http://schemas.microsoft.com/office/drawing/2014/main" id="{5F21AF12-3306-4098-9878-741863DF3CAE}"/>
              </a:ext>
            </a:extLst>
          </p:cNvPr>
          <p:cNvSpPr txBox="1"/>
          <p:nvPr/>
        </p:nvSpPr>
        <p:spPr>
          <a:xfrm>
            <a:off x="1381807" y="4534225"/>
            <a:ext cx="1248701" cy="1015399"/>
          </a:xfrm>
          <a:prstGeom prst="rect">
            <a:avLst/>
          </a:prstGeom>
          <a:noFill/>
        </p:spPr>
        <p:txBody>
          <a:bodyPr wrap="square" rtlCol="0">
            <a:spAutoFit/>
          </a:bodyPr>
          <a:lstStyle/>
          <a:p>
            <a:pPr marL="0" marR="0" lvl="0" indent="0" algn="l" defTabSz="1218986" rtl="0" eaLnBrk="1" fontAlgn="auto" latinLnBrk="0" hangingPunct="1">
              <a:lnSpc>
                <a:spcPct val="100000"/>
              </a:lnSpc>
              <a:spcBef>
                <a:spcPts val="0"/>
              </a:spcBef>
              <a:spcAft>
                <a:spcPts val="0"/>
              </a:spcAft>
              <a:buClrTx/>
              <a:buSzTx/>
              <a:buFontTx/>
              <a:buNone/>
              <a:tabLst/>
              <a:defRPr/>
            </a:pPr>
            <a:r>
              <a:rPr kumimoji="0" lang="en-GB" sz="1999" b="0" i="0" u="none" strike="noStrike" kern="1200" cap="none" spc="0" normalizeH="0" baseline="0" noProof="0">
                <a:ln>
                  <a:noFill/>
                </a:ln>
                <a:solidFill>
                  <a:prstClr val="black"/>
                </a:solidFill>
                <a:effectLst/>
                <a:uLnTx/>
                <a:uFillTx/>
                <a:latin typeface="Arial"/>
                <a:ea typeface="+mn-ea"/>
                <a:cs typeface="+mn-cs"/>
              </a:rPr>
              <a:t>Lead</a:t>
            </a:r>
          </a:p>
          <a:p>
            <a:pPr marL="0" marR="0" lvl="0" indent="0" algn="l" defTabSz="1218986" rtl="0" eaLnBrk="1" fontAlgn="auto" latinLnBrk="0" hangingPunct="1">
              <a:lnSpc>
                <a:spcPct val="100000"/>
              </a:lnSpc>
              <a:spcBef>
                <a:spcPts val="0"/>
              </a:spcBef>
              <a:spcAft>
                <a:spcPts val="0"/>
              </a:spcAft>
              <a:buClrTx/>
              <a:buSzTx/>
              <a:buFontTx/>
              <a:buNone/>
              <a:tabLst/>
              <a:defRPr/>
            </a:pPr>
            <a:endParaRPr kumimoji="0" lang="en-GB" sz="1999"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1218986" rtl="0" eaLnBrk="1" fontAlgn="auto" latinLnBrk="0" hangingPunct="1">
              <a:lnSpc>
                <a:spcPct val="100000"/>
              </a:lnSpc>
              <a:spcBef>
                <a:spcPts val="0"/>
              </a:spcBef>
              <a:spcAft>
                <a:spcPts val="0"/>
              </a:spcAft>
              <a:buClrTx/>
              <a:buSzTx/>
              <a:buFontTx/>
              <a:buNone/>
              <a:tabLst/>
              <a:defRPr/>
            </a:pPr>
            <a:r>
              <a:rPr kumimoji="0" lang="en-GB" sz="1999" b="0" i="0" u="none" strike="noStrike" kern="1200" cap="none" spc="0" normalizeH="0" baseline="0" noProof="0">
                <a:ln>
                  <a:noFill/>
                </a:ln>
                <a:solidFill>
                  <a:prstClr val="black"/>
                </a:solidFill>
                <a:effectLst/>
                <a:uLnTx/>
                <a:uFillTx/>
                <a:latin typeface="Arial"/>
                <a:ea typeface="+mn-ea"/>
                <a:cs typeface="+mn-cs"/>
              </a:rPr>
              <a:t>Partners</a:t>
            </a:r>
          </a:p>
        </p:txBody>
      </p:sp>
      <p:pic>
        <p:nvPicPr>
          <p:cNvPr id="33" name="Afbeelding 32">
            <a:extLst>
              <a:ext uri="{FF2B5EF4-FFF2-40B4-BE49-F238E27FC236}">
                <a16:creationId xmlns:a16="http://schemas.microsoft.com/office/drawing/2014/main" id="{369551BC-CC90-4E30-9D48-FB268707533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745668" y="4424287"/>
            <a:ext cx="951341" cy="605882"/>
          </a:xfrm>
          <a:prstGeom prst="rect">
            <a:avLst/>
          </a:prstGeom>
        </p:spPr>
      </p:pic>
      <p:pic>
        <p:nvPicPr>
          <p:cNvPr id="34" name="Picture 3">
            <a:extLst>
              <a:ext uri="{FF2B5EF4-FFF2-40B4-BE49-F238E27FC236}">
                <a16:creationId xmlns:a16="http://schemas.microsoft.com/office/drawing/2014/main" id="{399E5029-8C67-48F4-897B-7F702531C022}"/>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214697" y="4670763"/>
            <a:ext cx="1153417" cy="2446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9" name="Afbeelding 38">
            <a:extLst>
              <a:ext uri="{FF2B5EF4-FFF2-40B4-BE49-F238E27FC236}">
                <a16:creationId xmlns:a16="http://schemas.microsoft.com/office/drawing/2014/main" id="{455263C8-C83E-4E0C-A56D-CA038B7B116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749386" y="4631315"/>
            <a:ext cx="1142322" cy="338260"/>
          </a:xfrm>
          <a:prstGeom prst="rect">
            <a:avLst/>
          </a:prstGeom>
        </p:spPr>
      </p:pic>
      <p:pic>
        <p:nvPicPr>
          <p:cNvPr id="48" name="Afbeelding 47">
            <a:extLst>
              <a:ext uri="{FF2B5EF4-FFF2-40B4-BE49-F238E27FC236}">
                <a16:creationId xmlns:a16="http://schemas.microsoft.com/office/drawing/2014/main" id="{22E09FAF-9F1D-453E-96CA-58EF4B60D27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480618" y="4613693"/>
            <a:ext cx="1079328" cy="290165"/>
          </a:xfrm>
          <a:prstGeom prst="rect">
            <a:avLst/>
          </a:prstGeom>
        </p:spPr>
      </p:pic>
      <p:pic>
        <p:nvPicPr>
          <p:cNvPr id="13" name="Afbeelding 12">
            <a:extLst>
              <a:ext uri="{FF2B5EF4-FFF2-40B4-BE49-F238E27FC236}">
                <a16:creationId xmlns:a16="http://schemas.microsoft.com/office/drawing/2014/main" id="{D46C06B1-7384-4CA6-80C0-7DD020C68EF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47343" y="1592729"/>
            <a:ext cx="386980" cy="367631"/>
          </a:xfrm>
          <a:prstGeom prst="rect">
            <a:avLst/>
          </a:prstGeom>
        </p:spPr>
      </p:pic>
      <p:pic>
        <p:nvPicPr>
          <p:cNvPr id="17" name="Afbeelding 16">
            <a:extLst>
              <a:ext uri="{FF2B5EF4-FFF2-40B4-BE49-F238E27FC236}">
                <a16:creationId xmlns:a16="http://schemas.microsoft.com/office/drawing/2014/main" id="{DF6ADE73-E77F-46AB-A189-12DC66695DB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04459" y="1643003"/>
            <a:ext cx="1037420" cy="268790"/>
          </a:xfrm>
          <a:prstGeom prst="rect">
            <a:avLst/>
          </a:prstGeom>
        </p:spPr>
      </p:pic>
      <p:pic>
        <p:nvPicPr>
          <p:cNvPr id="21" name="Afbeelding 20">
            <a:extLst>
              <a:ext uri="{FF2B5EF4-FFF2-40B4-BE49-F238E27FC236}">
                <a16:creationId xmlns:a16="http://schemas.microsoft.com/office/drawing/2014/main" id="{F48398C6-F06D-40B5-8D17-A6F1FC1ED5E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55820" y="2030987"/>
            <a:ext cx="879674" cy="178268"/>
          </a:xfrm>
          <a:prstGeom prst="rect">
            <a:avLst/>
          </a:prstGeom>
        </p:spPr>
      </p:pic>
      <p:pic>
        <p:nvPicPr>
          <p:cNvPr id="25" name="Afbeelding 24">
            <a:extLst>
              <a:ext uri="{FF2B5EF4-FFF2-40B4-BE49-F238E27FC236}">
                <a16:creationId xmlns:a16="http://schemas.microsoft.com/office/drawing/2014/main" id="{942D1057-44C8-414D-9C35-9164E4A8F29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261751" y="1643602"/>
            <a:ext cx="1179034" cy="277420"/>
          </a:xfrm>
          <a:prstGeom prst="rect">
            <a:avLst/>
          </a:prstGeom>
        </p:spPr>
      </p:pic>
      <p:pic>
        <p:nvPicPr>
          <p:cNvPr id="31" name="Afbeelding 30">
            <a:extLst>
              <a:ext uri="{FF2B5EF4-FFF2-40B4-BE49-F238E27FC236}">
                <a16:creationId xmlns:a16="http://schemas.microsoft.com/office/drawing/2014/main" id="{DD533608-A641-4C5A-BF38-8AE03978DF2F}"/>
              </a:ext>
            </a:extLst>
          </p:cNvPr>
          <p:cNvPicPr>
            <a:picLocks noChangeAspect="1"/>
          </p:cNvPicPr>
          <p:nvPr/>
        </p:nvPicPr>
        <p:blipFill>
          <a:blip r:embed="rId22"/>
          <a:stretch>
            <a:fillRect/>
          </a:stretch>
        </p:blipFill>
        <p:spPr>
          <a:xfrm>
            <a:off x="3561802" y="1965544"/>
            <a:ext cx="565546" cy="314192"/>
          </a:xfrm>
          <a:prstGeom prst="rect">
            <a:avLst/>
          </a:prstGeom>
        </p:spPr>
      </p:pic>
      <p:pic>
        <p:nvPicPr>
          <p:cNvPr id="49" name="Afbeelding 48">
            <a:extLst>
              <a:ext uri="{FF2B5EF4-FFF2-40B4-BE49-F238E27FC236}">
                <a16:creationId xmlns:a16="http://schemas.microsoft.com/office/drawing/2014/main" id="{BD7E4A02-4924-4E16-95A5-11B0CBCA9E67}"/>
              </a:ext>
            </a:extLst>
          </p:cNvPr>
          <p:cNvPicPr>
            <a:picLocks noChangeAspect="1"/>
          </p:cNvPicPr>
          <p:nvPr/>
        </p:nvPicPr>
        <p:blipFill rotWithShape="1">
          <a:blip r:embed="rId23">
            <a:extLst>
              <a:ext uri="{28A0092B-C50C-407E-A947-70E740481C1C}">
                <a14:useLocalDpi xmlns:a14="http://schemas.microsoft.com/office/drawing/2010/main" val="0"/>
              </a:ext>
            </a:extLst>
          </a:blip>
          <a:srcRect r="19516" b="-1088"/>
          <a:stretch/>
        </p:blipFill>
        <p:spPr>
          <a:xfrm>
            <a:off x="4213390" y="2055200"/>
            <a:ext cx="674098" cy="315340"/>
          </a:xfrm>
          <a:prstGeom prst="rect">
            <a:avLst/>
          </a:prstGeom>
        </p:spPr>
      </p:pic>
      <p:pic>
        <p:nvPicPr>
          <p:cNvPr id="50" name="Picture 6" descr="CBRB - Centraal Bureau voor de Rijn- en Binnenvaart">
            <a:extLst>
              <a:ext uri="{FF2B5EF4-FFF2-40B4-BE49-F238E27FC236}">
                <a16:creationId xmlns:a16="http://schemas.microsoft.com/office/drawing/2014/main" id="{A2FFD34D-3A99-4E65-970B-DE5C2518DA75}"/>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r="71091"/>
          <a:stretch/>
        </p:blipFill>
        <p:spPr bwMode="auto">
          <a:xfrm>
            <a:off x="4975242" y="2133572"/>
            <a:ext cx="481337" cy="485167"/>
          </a:xfrm>
          <a:prstGeom prst="rect">
            <a:avLst/>
          </a:prstGeom>
          <a:noFill/>
          <a:extLst>
            <a:ext uri="{909E8E84-426E-40DD-AFC4-6F175D3DCCD1}">
              <a14:hiddenFill xmlns:a14="http://schemas.microsoft.com/office/drawing/2010/main">
                <a:solidFill>
                  <a:srgbClr val="FFFFFF"/>
                </a:solidFill>
              </a14:hiddenFill>
            </a:ext>
          </a:extLst>
        </p:spPr>
      </p:pic>
      <p:pic>
        <p:nvPicPr>
          <p:cNvPr id="52" name="Afbeelding 51">
            <a:extLst>
              <a:ext uri="{FF2B5EF4-FFF2-40B4-BE49-F238E27FC236}">
                <a16:creationId xmlns:a16="http://schemas.microsoft.com/office/drawing/2014/main" id="{DBDE039C-A8C4-4DC7-B9C4-C206551F6710}"/>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756503" y="2290924"/>
            <a:ext cx="1346375" cy="264226"/>
          </a:xfrm>
          <a:prstGeom prst="rect">
            <a:avLst/>
          </a:prstGeom>
        </p:spPr>
      </p:pic>
      <p:pic>
        <p:nvPicPr>
          <p:cNvPr id="53" name="Afbeelding 52">
            <a:extLst>
              <a:ext uri="{FF2B5EF4-FFF2-40B4-BE49-F238E27FC236}">
                <a16:creationId xmlns:a16="http://schemas.microsoft.com/office/drawing/2014/main" id="{8954A0A6-FF66-45B0-A082-B65D1FA287C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964265" y="1977543"/>
            <a:ext cx="575976" cy="277420"/>
          </a:xfrm>
          <a:prstGeom prst="rect">
            <a:avLst/>
          </a:prstGeom>
        </p:spPr>
      </p:pic>
      <p:pic>
        <p:nvPicPr>
          <p:cNvPr id="55" name="Afbeelding 54">
            <a:extLst>
              <a:ext uri="{FF2B5EF4-FFF2-40B4-BE49-F238E27FC236}">
                <a16:creationId xmlns:a16="http://schemas.microsoft.com/office/drawing/2014/main" id="{A2BC765E-F08D-4356-8EF8-FE8C87EE4D03}"/>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21991" t="39071" r="22565" b="39561"/>
          <a:stretch/>
        </p:blipFill>
        <p:spPr>
          <a:xfrm>
            <a:off x="10522537" y="1591216"/>
            <a:ext cx="876358" cy="253303"/>
          </a:xfrm>
          <a:prstGeom prst="rect">
            <a:avLst/>
          </a:prstGeom>
        </p:spPr>
      </p:pic>
      <p:pic>
        <p:nvPicPr>
          <p:cNvPr id="58" name="Afbeelding 57">
            <a:extLst>
              <a:ext uri="{FF2B5EF4-FFF2-40B4-BE49-F238E27FC236}">
                <a16:creationId xmlns:a16="http://schemas.microsoft.com/office/drawing/2014/main" id="{2E4E57D3-FEA4-493D-8363-64ABC61DA4B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092995" y="2344621"/>
            <a:ext cx="1306079" cy="273048"/>
          </a:xfrm>
          <a:prstGeom prst="rect">
            <a:avLst/>
          </a:prstGeom>
        </p:spPr>
      </p:pic>
      <p:pic>
        <p:nvPicPr>
          <p:cNvPr id="4" name="Afbeelding 3">
            <a:extLst>
              <a:ext uri="{FF2B5EF4-FFF2-40B4-BE49-F238E27FC236}">
                <a16:creationId xmlns:a16="http://schemas.microsoft.com/office/drawing/2014/main" id="{B60C32C2-4B9A-4F6F-BD88-8A09CD0A45F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490876" y="2732933"/>
            <a:ext cx="1258136" cy="707702"/>
          </a:xfrm>
          <a:prstGeom prst="rect">
            <a:avLst/>
          </a:prstGeom>
        </p:spPr>
      </p:pic>
      <p:pic>
        <p:nvPicPr>
          <p:cNvPr id="51" name="Afbeelding 50">
            <a:extLst>
              <a:ext uri="{FF2B5EF4-FFF2-40B4-BE49-F238E27FC236}">
                <a16:creationId xmlns:a16="http://schemas.microsoft.com/office/drawing/2014/main" id="{B12AE2A6-A4BE-4A9C-9910-6B8F38D0D09D}"/>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11558" t="29498" r="11371" b="35459"/>
          <a:stretch/>
        </p:blipFill>
        <p:spPr>
          <a:xfrm>
            <a:off x="8562651" y="1689628"/>
            <a:ext cx="951804" cy="243426"/>
          </a:xfrm>
          <a:prstGeom prst="rect">
            <a:avLst/>
          </a:prstGeom>
          <a:solidFill>
            <a:schemeClr val="bg1"/>
          </a:solidFill>
        </p:spPr>
      </p:pic>
      <p:pic>
        <p:nvPicPr>
          <p:cNvPr id="54" name="Afbeelding 53">
            <a:extLst>
              <a:ext uri="{FF2B5EF4-FFF2-40B4-BE49-F238E27FC236}">
                <a16:creationId xmlns:a16="http://schemas.microsoft.com/office/drawing/2014/main" id="{07B9B1A6-AFF9-46CB-8B4C-6AA15259CE9E}"/>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845864" y="4631315"/>
            <a:ext cx="505778" cy="505778"/>
          </a:xfrm>
          <a:prstGeom prst="rect">
            <a:avLst/>
          </a:prstGeom>
        </p:spPr>
      </p:pic>
      <p:pic>
        <p:nvPicPr>
          <p:cNvPr id="56" name="Picture 2" descr="Afbeeldingsresultaat voor connekt">
            <a:extLst>
              <a:ext uri="{FF2B5EF4-FFF2-40B4-BE49-F238E27FC236}">
                <a16:creationId xmlns:a16="http://schemas.microsoft.com/office/drawing/2014/main" id="{4C8E3216-9C16-4D77-A7FB-ADA432C4A689}"/>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350732" y="4720740"/>
            <a:ext cx="711309" cy="298091"/>
          </a:xfrm>
          <a:prstGeom prst="rect">
            <a:avLst/>
          </a:prstGeom>
          <a:noFill/>
          <a:extLst>
            <a:ext uri="{909E8E84-426E-40DD-AFC4-6F175D3DCCD1}">
              <a14:hiddenFill xmlns:a14="http://schemas.microsoft.com/office/drawing/2010/main">
                <a:solidFill>
                  <a:srgbClr val="FFFFFF"/>
                </a:solidFill>
              </a14:hiddenFill>
            </a:ext>
          </a:extLst>
        </p:spPr>
      </p:pic>
      <p:sp>
        <p:nvSpPr>
          <p:cNvPr id="59" name="Tijdelijke aanduiding voor datum 3">
            <a:extLst>
              <a:ext uri="{FF2B5EF4-FFF2-40B4-BE49-F238E27FC236}">
                <a16:creationId xmlns:a16="http://schemas.microsoft.com/office/drawing/2014/main" id="{2F2D3C70-24E5-4A5B-961C-CC9A35A649D6}"/>
              </a:ext>
            </a:extLst>
          </p:cNvPr>
          <p:cNvSpPr>
            <a:spLocks noGrp="1"/>
          </p:cNvSpPr>
          <p:nvPr>
            <p:ph type="dt" sz="half" idx="10"/>
          </p:nvPr>
        </p:nvSpPr>
        <p:spPr>
          <a:xfrm>
            <a:off x="1523607" y="6235300"/>
            <a:ext cx="2744073" cy="365030"/>
          </a:xfrm>
        </p:spPr>
        <p:txBody>
          <a:bodyPr/>
          <a:lstStyle/>
          <a:p>
            <a:pPr marL="0" marR="0" lvl="0" indent="0" algn="l" defTabSz="1218986" rtl="0" eaLnBrk="1" fontAlgn="auto" latinLnBrk="0" hangingPunct="1">
              <a:lnSpc>
                <a:spcPct val="100000"/>
              </a:lnSpc>
              <a:spcBef>
                <a:spcPts val="0"/>
              </a:spcBef>
              <a:spcAft>
                <a:spcPts val="0"/>
              </a:spcAft>
              <a:buClrTx/>
              <a:buSzTx/>
              <a:buFontTx/>
              <a:buNone/>
              <a:tabLst/>
              <a:defRPr/>
            </a:pPr>
            <a:fld id="{2A583D07-FC8B-4061-9265-1755AEFD940F}" type="datetime4">
              <a:rPr kumimoji="0" lang="nl-NL" sz="1100" b="0" i="0" u="none" strike="noStrike" kern="1200" cap="none" spc="0" normalizeH="0" baseline="0" noProof="0">
                <a:ln>
                  <a:noFill/>
                </a:ln>
                <a:solidFill>
                  <a:srgbClr val="001F4B"/>
                </a:solidFill>
                <a:effectLst/>
                <a:uLnTx/>
                <a:uFillTx/>
                <a:latin typeface="Arial"/>
                <a:ea typeface="+mn-ea"/>
                <a:cs typeface="+mn-cs"/>
              </a:rPr>
              <a:pPr marL="0" marR="0" lvl="0" indent="0" algn="l" defTabSz="1218986" rtl="0" eaLnBrk="1" fontAlgn="auto" latinLnBrk="0" hangingPunct="1">
                <a:lnSpc>
                  <a:spcPct val="100000"/>
                </a:lnSpc>
                <a:spcBef>
                  <a:spcPts val="0"/>
                </a:spcBef>
                <a:spcAft>
                  <a:spcPts val="0"/>
                </a:spcAft>
                <a:buClrTx/>
                <a:buSzTx/>
                <a:buFontTx/>
                <a:buNone/>
                <a:tabLst/>
                <a:defRPr/>
              </a:pPr>
              <a:t>12 februari 2020</a:t>
            </a:fld>
            <a:endParaRPr kumimoji="0" lang="en-GB" sz="1100" b="0" i="0" u="none" strike="noStrike" kern="1200" cap="none" spc="0" normalizeH="0" baseline="0" noProof="0" dirty="0">
              <a:ln>
                <a:noFill/>
              </a:ln>
              <a:solidFill>
                <a:srgbClr val="001F4B"/>
              </a:solidFill>
              <a:effectLst/>
              <a:uLnTx/>
              <a:uFillTx/>
              <a:latin typeface="Arial"/>
              <a:ea typeface="+mn-ea"/>
              <a:cs typeface="+mn-cs"/>
            </a:endParaRPr>
          </a:p>
        </p:txBody>
      </p:sp>
      <p:pic>
        <p:nvPicPr>
          <p:cNvPr id="57" name="Afbeelding 56">
            <a:extLst>
              <a:ext uri="{FF2B5EF4-FFF2-40B4-BE49-F238E27FC236}">
                <a16:creationId xmlns:a16="http://schemas.microsoft.com/office/drawing/2014/main" id="{C12328F1-E8E3-4E3C-AED8-11DEAC3BA14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317154" y="4633173"/>
            <a:ext cx="1142322" cy="338260"/>
          </a:xfrm>
          <a:prstGeom prst="rect">
            <a:avLst/>
          </a:prstGeom>
        </p:spPr>
      </p:pic>
    </p:spTree>
    <p:extLst>
      <p:ext uri="{BB962C8B-B14F-4D97-AF65-F5344CB8AC3E}">
        <p14:creationId xmlns:p14="http://schemas.microsoft.com/office/powerpoint/2010/main" val="281265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Most important </a:t>
            </a:r>
            <a:r>
              <a:rPr lang="nl-NL" err="1"/>
              <a:t>result</a:t>
            </a:r>
            <a:r>
              <a:rPr lang="nl-NL"/>
              <a:t>: market </a:t>
            </a:r>
            <a:r>
              <a:rPr lang="nl-NL" err="1"/>
              <a:t>initiatives</a:t>
            </a:r>
            <a:r>
              <a:rPr lang="nl-NL"/>
              <a:t> </a:t>
            </a:r>
            <a:r>
              <a:rPr lang="nl-NL" err="1"/>
              <a:t>for</a:t>
            </a:r>
            <a:r>
              <a:rPr lang="nl-NL"/>
              <a:t> </a:t>
            </a:r>
            <a:r>
              <a:rPr lang="nl-NL" err="1"/>
              <a:t>bundling</a:t>
            </a:r>
            <a:r>
              <a:rPr lang="nl-NL"/>
              <a:t> of volumes </a:t>
            </a:r>
            <a:r>
              <a:rPr lang="nl-NL" err="1"/>
              <a:t>and</a:t>
            </a:r>
            <a:r>
              <a:rPr lang="nl-NL"/>
              <a:t> hubs in port area</a:t>
            </a:r>
          </a:p>
        </p:txBody>
      </p:sp>
      <p:sp>
        <p:nvSpPr>
          <p:cNvPr id="5" name="Tijdelijke aanduiding voor voettekst 4"/>
          <p:cNvSpPr>
            <a:spLocks noGrp="1"/>
          </p:cNvSpPr>
          <p:nvPr>
            <p:ph type="ftr" sz="quarter" idx="11"/>
          </p:nvPr>
        </p:nvSpPr>
        <p:spPr/>
        <p:txBody>
          <a:bodyPr/>
          <a:lstStyle/>
          <a:p>
            <a:pPr marL="0" marR="0" lvl="0" indent="0" algn="ctr" defTabSz="1218986"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001F4B"/>
                </a:solidFill>
                <a:effectLst/>
                <a:uLnTx/>
                <a:uFillTx/>
                <a:latin typeface="Arial Narrow" panose="020B0606020202030204" pitchFamily="34" charset="0"/>
                <a:ea typeface="+mn-ea"/>
                <a:cs typeface="+mn-cs"/>
              </a:rPr>
              <a:t>|</a:t>
            </a:r>
          </a:p>
        </p:txBody>
      </p:sp>
      <p:sp>
        <p:nvSpPr>
          <p:cNvPr id="6" name="Tijdelijke aanduiding voor dianummer 5"/>
          <p:cNvSpPr>
            <a:spLocks noGrp="1"/>
          </p:cNvSpPr>
          <p:nvPr>
            <p:ph type="sldNum" sz="quarter" idx="12"/>
          </p:nvPr>
        </p:nvSpPr>
        <p:spPr/>
        <p:txBody>
          <a:bodyPr/>
          <a:lstStyle/>
          <a:p>
            <a:pPr marL="0" marR="0" lvl="0" indent="0" algn="r" defTabSz="1218986" rtl="0" eaLnBrk="1" fontAlgn="auto" latinLnBrk="0" hangingPunct="1">
              <a:lnSpc>
                <a:spcPct val="100000"/>
              </a:lnSpc>
              <a:spcBef>
                <a:spcPts val="0"/>
              </a:spcBef>
              <a:spcAft>
                <a:spcPts val="0"/>
              </a:spcAft>
              <a:buClrTx/>
              <a:buSzTx/>
              <a:buFontTx/>
              <a:buNone/>
              <a:tabLst/>
              <a:defRPr/>
            </a:pPr>
            <a:fld id="{534B5F9C-CFE5-4EC6-9BBB-664E2F56B033}" type="slidenum">
              <a:rPr kumimoji="0" lang="en-GB" sz="1100" b="0" i="0" u="none" strike="noStrike" kern="1200" cap="none" spc="0" normalizeH="0" baseline="0" noProof="0">
                <a:ln>
                  <a:noFill/>
                </a:ln>
                <a:solidFill>
                  <a:srgbClr val="001F4B"/>
                </a:solidFill>
                <a:effectLst/>
                <a:uLnTx/>
                <a:uFillTx/>
                <a:latin typeface="Arial"/>
                <a:ea typeface="+mn-ea"/>
                <a:cs typeface="+mn-cs"/>
              </a:rPr>
              <a:pPr marL="0" marR="0" lvl="0" indent="0" algn="r" defTabSz="1218986" rtl="0" eaLnBrk="1" fontAlgn="auto" latinLnBrk="0" hangingPunct="1">
                <a:lnSpc>
                  <a:spcPct val="100000"/>
                </a:lnSpc>
                <a:spcBef>
                  <a:spcPts val="0"/>
                </a:spcBef>
                <a:spcAft>
                  <a:spcPts val="0"/>
                </a:spcAft>
                <a:buClrTx/>
                <a:buSzTx/>
                <a:buFontTx/>
                <a:buNone/>
                <a:tabLst/>
                <a:defRPr/>
              </a:pPr>
              <a:t>9</a:t>
            </a:fld>
            <a:endParaRPr kumimoji="0" lang="en-GB" sz="1100" b="0" i="0" u="none" strike="noStrike" kern="1200" cap="none" spc="0" normalizeH="0" baseline="0" noProof="0">
              <a:ln>
                <a:noFill/>
              </a:ln>
              <a:solidFill>
                <a:srgbClr val="001F4B"/>
              </a:solidFill>
              <a:effectLst/>
              <a:uLnTx/>
              <a:uFillTx/>
              <a:latin typeface="Arial"/>
              <a:ea typeface="+mn-ea"/>
              <a:cs typeface="+mn-cs"/>
            </a:endParaRPr>
          </a:p>
        </p:txBody>
      </p:sp>
      <p:pic>
        <p:nvPicPr>
          <p:cNvPr id="3" name="Afbeelding 2">
            <a:extLst>
              <a:ext uri="{FF2B5EF4-FFF2-40B4-BE49-F238E27FC236}">
                <a16:creationId xmlns:a16="http://schemas.microsoft.com/office/drawing/2014/main" id="{3D88ECF5-8507-4C58-9CF2-7CCAB63AA1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8688" y="3733033"/>
            <a:ext cx="3905484" cy="783921"/>
          </a:xfrm>
          <a:prstGeom prst="rect">
            <a:avLst/>
          </a:prstGeom>
        </p:spPr>
      </p:pic>
      <p:pic>
        <p:nvPicPr>
          <p:cNvPr id="4" name="Afbeelding 3">
            <a:extLst>
              <a:ext uri="{FF2B5EF4-FFF2-40B4-BE49-F238E27FC236}">
                <a16:creationId xmlns:a16="http://schemas.microsoft.com/office/drawing/2014/main" id="{916342BC-CDFA-4DC9-8271-13BBFACFF15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9677" y="1525272"/>
            <a:ext cx="5201193" cy="862761"/>
          </a:xfrm>
          <a:prstGeom prst="rect">
            <a:avLst/>
          </a:prstGeom>
        </p:spPr>
      </p:pic>
      <p:pic>
        <p:nvPicPr>
          <p:cNvPr id="4100" name="Picture 4" descr="http://www.ect.nl/sites/www.ect.nl/files/hutchison-ports-ect-rotterdam-rgb-colour-po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1494" y="4119401"/>
            <a:ext cx="2084239" cy="4357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www.ect.nl/sites/www.ect.nl/files/hutchison-ports-ect-rotterdam-rgb-colour-pos.png">
            <a:extLst>
              <a:ext uri="{FF2B5EF4-FFF2-40B4-BE49-F238E27FC236}">
                <a16:creationId xmlns:a16="http://schemas.microsoft.com/office/drawing/2014/main" id="{75D3380D-9770-4799-8B95-D5B6ACB15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6631" y="2005101"/>
            <a:ext cx="2084239" cy="435731"/>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905ECA33-61D3-47AC-842F-F4BC471E81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67281" y="4316797"/>
            <a:ext cx="2009789" cy="506974"/>
          </a:xfrm>
          <a:prstGeom prst="rect">
            <a:avLst/>
          </a:prstGeom>
        </p:spPr>
      </p:pic>
      <p:pic>
        <p:nvPicPr>
          <p:cNvPr id="8" name="Afbeelding 7">
            <a:extLst>
              <a:ext uri="{FF2B5EF4-FFF2-40B4-BE49-F238E27FC236}">
                <a16:creationId xmlns:a16="http://schemas.microsoft.com/office/drawing/2014/main" id="{85F80ADA-B2D4-4E73-B7EC-B498F3857A1C}"/>
              </a:ext>
            </a:extLst>
          </p:cNvPr>
          <p:cNvPicPr>
            <a:picLocks noChangeAspect="1"/>
          </p:cNvPicPr>
          <p:nvPr/>
        </p:nvPicPr>
        <p:blipFill rotWithShape="1">
          <a:blip r:embed="rId8"/>
          <a:srcRect l="19505" t="60134" r="46248" b="28432"/>
          <a:stretch/>
        </p:blipFill>
        <p:spPr>
          <a:xfrm>
            <a:off x="4367282" y="3700937"/>
            <a:ext cx="3279393" cy="615860"/>
          </a:xfrm>
          <a:prstGeom prst="rect">
            <a:avLst/>
          </a:prstGeom>
        </p:spPr>
      </p:pic>
      <p:pic>
        <p:nvPicPr>
          <p:cNvPr id="10" name="Afbeelding 9">
            <a:extLst>
              <a:ext uri="{FF2B5EF4-FFF2-40B4-BE49-F238E27FC236}">
                <a16:creationId xmlns:a16="http://schemas.microsoft.com/office/drawing/2014/main" id="{B52EB541-28D5-4D5F-90F5-D2DAD2416039}"/>
              </a:ext>
            </a:extLst>
          </p:cNvPr>
          <p:cNvPicPr>
            <a:picLocks noChangeAspect="1"/>
          </p:cNvPicPr>
          <p:nvPr/>
        </p:nvPicPr>
        <p:blipFill rotWithShape="1">
          <a:blip r:embed="rId9"/>
          <a:srcRect l="25559" t="31325" r="26007" b="50000"/>
          <a:stretch/>
        </p:blipFill>
        <p:spPr>
          <a:xfrm>
            <a:off x="7899510" y="3401142"/>
            <a:ext cx="3684675" cy="799149"/>
          </a:xfrm>
          <a:prstGeom prst="rect">
            <a:avLst/>
          </a:prstGeom>
        </p:spPr>
      </p:pic>
      <p:pic>
        <p:nvPicPr>
          <p:cNvPr id="12" name="Afbeelding 11">
            <a:extLst>
              <a:ext uri="{FF2B5EF4-FFF2-40B4-BE49-F238E27FC236}">
                <a16:creationId xmlns:a16="http://schemas.microsoft.com/office/drawing/2014/main" id="{AD997859-7BCD-467D-9CEC-D2253D93DFC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899509" y="4188865"/>
            <a:ext cx="3667573" cy="481330"/>
          </a:xfrm>
          <a:prstGeom prst="rect">
            <a:avLst/>
          </a:prstGeom>
        </p:spPr>
      </p:pic>
      <p:pic>
        <p:nvPicPr>
          <p:cNvPr id="13" name="Afbeelding 12">
            <a:extLst>
              <a:ext uri="{FF2B5EF4-FFF2-40B4-BE49-F238E27FC236}">
                <a16:creationId xmlns:a16="http://schemas.microsoft.com/office/drawing/2014/main" id="{12C8B9FD-8B16-4FD0-9A01-E9D4AE0A8942}"/>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16973" y="2640045"/>
            <a:ext cx="3877198" cy="893774"/>
          </a:xfrm>
          <a:prstGeom prst="rect">
            <a:avLst/>
          </a:prstGeom>
        </p:spPr>
      </p:pic>
      <p:pic>
        <p:nvPicPr>
          <p:cNvPr id="26" name="Picture 5">
            <a:extLst>
              <a:ext uri="{FF2B5EF4-FFF2-40B4-BE49-F238E27FC236}">
                <a16:creationId xmlns:a16="http://schemas.microsoft.com/office/drawing/2014/main" id="{3C332E18-4A59-4835-8C46-00E003E6BE0C}"/>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082" t="12630" r="66582" b="78846"/>
          <a:stretch/>
        </p:blipFill>
        <p:spPr bwMode="auto">
          <a:xfrm>
            <a:off x="6427083" y="4316797"/>
            <a:ext cx="1235691" cy="493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Afbeelding 21">
            <a:extLst>
              <a:ext uri="{FF2B5EF4-FFF2-40B4-BE49-F238E27FC236}">
                <a16:creationId xmlns:a16="http://schemas.microsoft.com/office/drawing/2014/main" id="{23FCE3A2-5B12-477C-A73E-EB44639415D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367281" y="2495369"/>
            <a:ext cx="2744073" cy="1127814"/>
          </a:xfrm>
          <a:prstGeom prst="rect">
            <a:avLst/>
          </a:prstGeom>
        </p:spPr>
      </p:pic>
      <p:pic>
        <p:nvPicPr>
          <p:cNvPr id="20" name="Afbeelding 19">
            <a:extLst>
              <a:ext uri="{FF2B5EF4-FFF2-40B4-BE49-F238E27FC236}">
                <a16:creationId xmlns:a16="http://schemas.microsoft.com/office/drawing/2014/main" id="{1E65B838-331D-4719-A93B-318FB356B59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69026" y="3358547"/>
            <a:ext cx="2075903" cy="152232"/>
          </a:xfrm>
          <a:prstGeom prst="rect">
            <a:avLst/>
          </a:prstGeom>
        </p:spPr>
      </p:pic>
      <p:pic>
        <p:nvPicPr>
          <p:cNvPr id="23" name="Afbeelding 22">
            <a:extLst>
              <a:ext uri="{FF2B5EF4-FFF2-40B4-BE49-F238E27FC236}">
                <a16:creationId xmlns:a16="http://schemas.microsoft.com/office/drawing/2014/main" id="{72AFBE10-67CC-4AB2-BE35-5C37A64AD794}"/>
              </a:ext>
            </a:extLst>
          </p:cNvPr>
          <p:cNvPicPr>
            <a:picLocks noChangeAspect="1"/>
          </p:cNvPicPr>
          <p:nvPr/>
        </p:nvPicPr>
        <p:blipFill rotWithShape="1">
          <a:blip r:embed="rId15"/>
          <a:srcRect l="24927" t="36207" r="38658" b="57414"/>
          <a:stretch/>
        </p:blipFill>
        <p:spPr>
          <a:xfrm>
            <a:off x="5671462" y="1489925"/>
            <a:ext cx="5912723" cy="582560"/>
          </a:xfrm>
          <a:prstGeom prst="rect">
            <a:avLst/>
          </a:prstGeom>
        </p:spPr>
      </p:pic>
      <p:pic>
        <p:nvPicPr>
          <p:cNvPr id="25" name="Afbeelding 24">
            <a:extLst>
              <a:ext uri="{FF2B5EF4-FFF2-40B4-BE49-F238E27FC236}">
                <a16:creationId xmlns:a16="http://schemas.microsoft.com/office/drawing/2014/main" id="{7A610E85-6267-4278-9859-9D627A69324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80156" y="1727555"/>
            <a:ext cx="1004029" cy="387822"/>
          </a:xfrm>
          <a:prstGeom prst="rect">
            <a:avLst/>
          </a:prstGeom>
        </p:spPr>
      </p:pic>
      <p:pic>
        <p:nvPicPr>
          <p:cNvPr id="27" name="Afbeelding 26">
            <a:extLst>
              <a:ext uri="{FF2B5EF4-FFF2-40B4-BE49-F238E27FC236}">
                <a16:creationId xmlns:a16="http://schemas.microsoft.com/office/drawing/2014/main" id="{C64398EC-721B-422B-AA0B-380167B4E483}"/>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7899510" y="5033069"/>
            <a:ext cx="3918975" cy="781378"/>
          </a:xfrm>
          <a:prstGeom prst="rect">
            <a:avLst/>
          </a:prstGeom>
        </p:spPr>
      </p:pic>
      <p:pic>
        <p:nvPicPr>
          <p:cNvPr id="31" name="Afbeelding 30">
            <a:extLst>
              <a:ext uri="{FF2B5EF4-FFF2-40B4-BE49-F238E27FC236}">
                <a16:creationId xmlns:a16="http://schemas.microsoft.com/office/drawing/2014/main" id="{F67AEF52-E34C-4523-8E40-1E84ED2DFE9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78617" y="5237660"/>
            <a:ext cx="873971" cy="530626"/>
          </a:xfrm>
          <a:prstGeom prst="rect">
            <a:avLst/>
          </a:prstGeom>
        </p:spPr>
      </p:pic>
      <p:pic>
        <p:nvPicPr>
          <p:cNvPr id="4096" name="Afbeelding 4095">
            <a:extLst>
              <a:ext uri="{FF2B5EF4-FFF2-40B4-BE49-F238E27FC236}">
                <a16:creationId xmlns:a16="http://schemas.microsoft.com/office/drawing/2014/main" id="{1745FC00-634D-4362-899C-38018F37608C}"/>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288687" y="5010440"/>
            <a:ext cx="4376306" cy="826635"/>
          </a:xfrm>
          <a:prstGeom prst="rect">
            <a:avLst/>
          </a:prstGeom>
        </p:spPr>
      </p:pic>
      <p:pic>
        <p:nvPicPr>
          <p:cNvPr id="4097" name="Afbeelding 4096">
            <a:extLst>
              <a:ext uri="{FF2B5EF4-FFF2-40B4-BE49-F238E27FC236}">
                <a16:creationId xmlns:a16="http://schemas.microsoft.com/office/drawing/2014/main" id="{6929AAE1-52F4-4811-95DE-B63D9C971C1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54459" y="5460675"/>
            <a:ext cx="794002" cy="289944"/>
          </a:xfrm>
          <a:prstGeom prst="rect">
            <a:avLst/>
          </a:prstGeom>
        </p:spPr>
      </p:pic>
      <p:pic>
        <p:nvPicPr>
          <p:cNvPr id="39" name="Afbeelding 38">
            <a:extLst>
              <a:ext uri="{FF2B5EF4-FFF2-40B4-BE49-F238E27FC236}">
                <a16:creationId xmlns:a16="http://schemas.microsoft.com/office/drawing/2014/main" id="{AAC6B85E-B3F7-4F3D-9F3C-C8E2CABBAC90}"/>
              </a:ext>
            </a:extLst>
          </p:cNvPr>
          <p:cNvPicPr>
            <a:picLocks noChangeAspect="1"/>
          </p:cNvPicPr>
          <p:nvPr/>
        </p:nvPicPr>
        <p:blipFill rotWithShape="1">
          <a:blip r:embed="rId22"/>
          <a:srcRect l="30877" t="24739" r="41311" b="61842"/>
          <a:stretch/>
        </p:blipFill>
        <p:spPr>
          <a:xfrm>
            <a:off x="4723774" y="4979280"/>
            <a:ext cx="3116954" cy="845929"/>
          </a:xfrm>
          <a:prstGeom prst="rect">
            <a:avLst/>
          </a:prstGeom>
        </p:spPr>
      </p:pic>
      <p:pic>
        <p:nvPicPr>
          <p:cNvPr id="40" name="Picture 3">
            <a:extLst>
              <a:ext uri="{FF2B5EF4-FFF2-40B4-BE49-F238E27FC236}">
                <a16:creationId xmlns:a16="http://schemas.microsoft.com/office/drawing/2014/main" id="{9E2E63CC-F6A2-48AC-AC80-BBD6C5FA5811}"/>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78232" t="6741" b="84989"/>
          <a:stretch/>
        </p:blipFill>
        <p:spPr bwMode="auto">
          <a:xfrm>
            <a:off x="6427083" y="4970466"/>
            <a:ext cx="1422197" cy="30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Afbeelding 6">
            <a:extLst>
              <a:ext uri="{FF2B5EF4-FFF2-40B4-BE49-F238E27FC236}">
                <a16:creationId xmlns:a16="http://schemas.microsoft.com/office/drawing/2014/main" id="{5462A0DA-E7DF-4FC4-B4FA-2705D774246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67281" y="4342606"/>
            <a:ext cx="2009789" cy="506974"/>
          </a:xfrm>
          <a:prstGeom prst="rect">
            <a:avLst/>
          </a:prstGeom>
        </p:spPr>
      </p:pic>
      <p:pic>
        <p:nvPicPr>
          <p:cNvPr id="34" name="Afbeelding 33">
            <a:extLst>
              <a:ext uri="{FF2B5EF4-FFF2-40B4-BE49-F238E27FC236}">
                <a16:creationId xmlns:a16="http://schemas.microsoft.com/office/drawing/2014/main" id="{ED65B5EE-6E8B-4632-B76C-E6B516614288}"/>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4367282" y="3726746"/>
            <a:ext cx="3279393" cy="615860"/>
          </a:xfrm>
          <a:prstGeom prst="rect">
            <a:avLst/>
          </a:prstGeom>
        </p:spPr>
      </p:pic>
      <p:pic>
        <p:nvPicPr>
          <p:cNvPr id="35" name="Afbeelding 34">
            <a:extLst>
              <a:ext uri="{FF2B5EF4-FFF2-40B4-BE49-F238E27FC236}">
                <a16:creationId xmlns:a16="http://schemas.microsoft.com/office/drawing/2014/main" id="{EB34F22C-EB88-4D69-A450-678068B0DE20}"/>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7899510" y="3426951"/>
            <a:ext cx="3684675" cy="799149"/>
          </a:xfrm>
          <a:prstGeom prst="rect">
            <a:avLst/>
          </a:prstGeom>
        </p:spPr>
      </p:pic>
      <p:pic>
        <p:nvPicPr>
          <p:cNvPr id="36" name="Picture 5">
            <a:extLst>
              <a:ext uri="{FF2B5EF4-FFF2-40B4-BE49-F238E27FC236}">
                <a16:creationId xmlns:a16="http://schemas.microsoft.com/office/drawing/2014/main" id="{2BEF45B2-DAC9-46C0-9A35-DD3B1DF21070}"/>
              </a:ext>
            </a:extLst>
          </p:cNvPr>
          <p:cNvPicPr>
            <a:picLocks noChangeAspect="1" noChangeArrowheads="1"/>
          </p:cNvPicPr>
          <p:nvPr/>
        </p:nvPicPr>
        <p:blipFill rotWithShape="1">
          <a:blip r:embed="rId26" cstate="email">
            <a:extLst>
              <a:ext uri="{28A0092B-C50C-407E-A947-70E740481C1C}">
                <a14:useLocalDpi xmlns:a14="http://schemas.microsoft.com/office/drawing/2010/main"/>
              </a:ext>
            </a:extLst>
          </a:blip>
          <a:srcRect/>
          <a:stretch/>
        </p:blipFill>
        <p:spPr bwMode="auto">
          <a:xfrm>
            <a:off x="6427083" y="4342606"/>
            <a:ext cx="1235691" cy="493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Afbeelding 40">
            <a:extLst>
              <a:ext uri="{FF2B5EF4-FFF2-40B4-BE49-F238E27FC236}">
                <a16:creationId xmlns:a16="http://schemas.microsoft.com/office/drawing/2014/main" id="{439323C2-928C-4036-90D4-69AFA3D168B0}"/>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5671462" y="1515734"/>
            <a:ext cx="5912723" cy="582560"/>
          </a:xfrm>
          <a:prstGeom prst="rect">
            <a:avLst/>
          </a:prstGeom>
        </p:spPr>
      </p:pic>
      <p:pic>
        <p:nvPicPr>
          <p:cNvPr id="43" name="Afbeelding 42">
            <a:extLst>
              <a:ext uri="{FF2B5EF4-FFF2-40B4-BE49-F238E27FC236}">
                <a16:creationId xmlns:a16="http://schemas.microsoft.com/office/drawing/2014/main" id="{E9F1DDF3-7D42-4F92-9F77-23B2225F10C9}"/>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a:stretch/>
        </p:blipFill>
        <p:spPr>
          <a:xfrm>
            <a:off x="4723774" y="5005089"/>
            <a:ext cx="3116954" cy="845929"/>
          </a:xfrm>
          <a:prstGeom prst="rect">
            <a:avLst/>
          </a:prstGeom>
        </p:spPr>
      </p:pic>
      <p:sp>
        <p:nvSpPr>
          <p:cNvPr id="37" name="Tijdelijke aanduiding voor datum 3">
            <a:extLst>
              <a:ext uri="{FF2B5EF4-FFF2-40B4-BE49-F238E27FC236}">
                <a16:creationId xmlns:a16="http://schemas.microsoft.com/office/drawing/2014/main" id="{261694A5-DFE7-40EF-B6A6-5E7F288A34CE}"/>
              </a:ext>
            </a:extLst>
          </p:cNvPr>
          <p:cNvSpPr>
            <a:spLocks noGrp="1"/>
          </p:cNvSpPr>
          <p:nvPr>
            <p:ph type="dt" sz="half" idx="10"/>
          </p:nvPr>
        </p:nvSpPr>
        <p:spPr>
          <a:xfrm>
            <a:off x="1523607" y="6235300"/>
            <a:ext cx="2744073" cy="365030"/>
          </a:xfrm>
        </p:spPr>
        <p:txBody>
          <a:bodyPr/>
          <a:lstStyle/>
          <a:p>
            <a:pPr marL="0" marR="0" lvl="0" indent="0" algn="l" defTabSz="1218986" rtl="0" eaLnBrk="1" fontAlgn="auto" latinLnBrk="0" hangingPunct="1">
              <a:lnSpc>
                <a:spcPct val="100000"/>
              </a:lnSpc>
              <a:spcBef>
                <a:spcPts val="0"/>
              </a:spcBef>
              <a:spcAft>
                <a:spcPts val="0"/>
              </a:spcAft>
              <a:buClrTx/>
              <a:buSzTx/>
              <a:buFontTx/>
              <a:buNone/>
              <a:tabLst/>
              <a:defRPr/>
            </a:pPr>
            <a:fld id="{2A583D07-FC8B-4061-9265-1755AEFD940F}" type="datetime4">
              <a:rPr kumimoji="0" lang="nl-NL" sz="1100" b="0" i="0" u="none" strike="noStrike" kern="1200" cap="none" spc="0" normalizeH="0" baseline="0" noProof="0">
                <a:ln>
                  <a:noFill/>
                </a:ln>
                <a:solidFill>
                  <a:srgbClr val="001F4B"/>
                </a:solidFill>
                <a:effectLst/>
                <a:uLnTx/>
                <a:uFillTx/>
                <a:latin typeface="Arial"/>
                <a:ea typeface="+mn-ea"/>
                <a:cs typeface="+mn-cs"/>
              </a:rPr>
              <a:pPr marL="0" marR="0" lvl="0" indent="0" algn="l" defTabSz="1218986" rtl="0" eaLnBrk="1" fontAlgn="auto" latinLnBrk="0" hangingPunct="1">
                <a:lnSpc>
                  <a:spcPct val="100000"/>
                </a:lnSpc>
                <a:spcBef>
                  <a:spcPts val="0"/>
                </a:spcBef>
                <a:spcAft>
                  <a:spcPts val="0"/>
                </a:spcAft>
                <a:buClrTx/>
                <a:buSzTx/>
                <a:buFontTx/>
                <a:buNone/>
                <a:tabLst/>
                <a:defRPr/>
              </a:pPr>
              <a:t>12 februari 2020</a:t>
            </a:fld>
            <a:endParaRPr kumimoji="0" lang="en-GB" sz="1100" b="0" i="0" u="none" strike="noStrike" kern="1200" cap="none" spc="0" normalizeH="0" baseline="0" noProof="0" dirty="0">
              <a:ln>
                <a:noFill/>
              </a:ln>
              <a:solidFill>
                <a:srgbClr val="001F4B"/>
              </a:solidFill>
              <a:effectLst/>
              <a:uLnTx/>
              <a:uFillTx/>
              <a:latin typeface="Arial"/>
              <a:ea typeface="+mn-ea"/>
              <a:cs typeface="+mn-cs"/>
            </a:endParaRPr>
          </a:p>
        </p:txBody>
      </p:sp>
      <p:pic>
        <p:nvPicPr>
          <p:cNvPr id="9" name="Afbeelding 8">
            <a:extLst>
              <a:ext uri="{FF2B5EF4-FFF2-40B4-BE49-F238E27FC236}">
                <a16:creationId xmlns:a16="http://schemas.microsoft.com/office/drawing/2014/main" id="{157DDD91-BEFB-4125-989A-80473D385CE2}"/>
              </a:ext>
            </a:extLst>
          </p:cNvPr>
          <p:cNvPicPr>
            <a:picLocks noChangeAspect="1"/>
          </p:cNvPicPr>
          <p:nvPr/>
        </p:nvPicPr>
        <p:blipFill>
          <a:blip r:embed="rId29"/>
          <a:stretch>
            <a:fillRect/>
          </a:stretch>
        </p:blipFill>
        <p:spPr>
          <a:xfrm>
            <a:off x="7311126" y="2350551"/>
            <a:ext cx="4626187" cy="939282"/>
          </a:xfrm>
          <a:prstGeom prst="rect">
            <a:avLst/>
          </a:prstGeom>
        </p:spPr>
      </p:pic>
      <p:pic>
        <p:nvPicPr>
          <p:cNvPr id="38" name="Afbeelding 37">
            <a:extLst>
              <a:ext uri="{FF2B5EF4-FFF2-40B4-BE49-F238E27FC236}">
                <a16:creationId xmlns:a16="http://schemas.microsoft.com/office/drawing/2014/main" id="{7FF488F7-4E4B-4C8B-B03A-3D567D0AF3F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80156" y="1781206"/>
            <a:ext cx="1004029" cy="387822"/>
          </a:xfrm>
          <a:prstGeom prst="rect">
            <a:avLst/>
          </a:prstGeom>
        </p:spPr>
      </p:pic>
    </p:spTree>
    <p:extLst>
      <p:ext uri="{BB962C8B-B14F-4D97-AF65-F5344CB8AC3E}">
        <p14:creationId xmlns:p14="http://schemas.microsoft.com/office/powerpoint/2010/main" val="47266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Port of Rotterdam">
      <a:dk1>
        <a:sysClr val="windowText" lastClr="000000"/>
      </a:dk1>
      <a:lt1>
        <a:sysClr val="window" lastClr="FFFFFF"/>
      </a:lt1>
      <a:dk2>
        <a:srgbClr val="001F4B"/>
      </a:dk2>
      <a:lt2>
        <a:srgbClr val="FFD800"/>
      </a:lt2>
      <a:accent1>
        <a:srgbClr val="009CD6"/>
      </a:accent1>
      <a:accent2>
        <a:srgbClr val="C4BFB9"/>
      </a:accent2>
      <a:accent3>
        <a:srgbClr val="CDCD00"/>
      </a:accent3>
      <a:accent4>
        <a:srgbClr val="D9EBF8"/>
      </a:accent4>
      <a:accent5>
        <a:srgbClr val="F39900"/>
      </a:accent5>
      <a:accent6>
        <a:srgbClr val="003076"/>
      </a:accent6>
      <a:hlink>
        <a:srgbClr val="FF2180"/>
      </a:hlink>
      <a:folHlink>
        <a:srgbClr val="FF0505"/>
      </a:folHlink>
    </a:clrScheme>
    <a:fontScheme name="Port of Rotterdam">
      <a:majorFont>
        <a:latin typeface="Futura-Bold"/>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7320A3B00CAB48A26C28B63180AA21" ma:contentTypeVersion="11" ma:contentTypeDescription="Een nieuw document maken." ma:contentTypeScope="" ma:versionID="b8e003c5db7224d26db4c3004eee905f">
  <xsd:schema xmlns:xsd="http://www.w3.org/2001/XMLSchema" xmlns:xs="http://www.w3.org/2001/XMLSchema" xmlns:p="http://schemas.microsoft.com/office/2006/metadata/properties" xmlns:ns3="65a31037-1a01-4714-b85b-f01cc45e3748" xmlns:ns4="fd407128-0528-4aa5-a711-aa083b93428a" targetNamespace="http://schemas.microsoft.com/office/2006/metadata/properties" ma:root="true" ma:fieldsID="09428680449f03ec23f39b1703525101" ns3:_="" ns4:_="">
    <xsd:import namespace="65a31037-1a01-4714-b85b-f01cc45e3748"/>
    <xsd:import namespace="fd407128-0528-4aa5-a711-aa083b93428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a31037-1a01-4714-b85b-f01cc45e3748"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SharingHintHash" ma:index="10" nillable="true" ma:displayName="Hint-hash dele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407128-0528-4aa5-a711-aa083b93428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3157641-1023-488D-BCE2-95DEA86939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a31037-1a01-4714-b85b-f01cc45e3748"/>
    <ds:schemaRef ds:uri="fd407128-0528-4aa5-a711-aa083b9342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22C854-7C4F-4B0B-B05E-7215D43C1CA3}">
  <ds:schemaRefs>
    <ds:schemaRef ds:uri="http://schemas.microsoft.com/sharepoint/v3/contenttype/forms"/>
  </ds:schemaRefs>
</ds:datastoreItem>
</file>

<file path=customXml/itemProps3.xml><?xml version="1.0" encoding="utf-8"?>
<ds:datastoreItem xmlns:ds="http://schemas.openxmlformats.org/officeDocument/2006/customXml" ds:itemID="{7A5A6E30-B08A-426E-978F-E2CC9FAC52C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781</Words>
  <Application>Microsoft Office PowerPoint</Application>
  <PresentationFormat>Breedbeeld</PresentationFormat>
  <Paragraphs>260</Paragraphs>
  <Slides>17</Slides>
  <Notes>6</Notes>
  <HiddenSlides>0</HiddenSlides>
  <MMClips>0</MMClips>
  <ScaleCrop>false</ScaleCrop>
  <HeadingPairs>
    <vt:vector size="8" baseType="variant">
      <vt:variant>
        <vt:lpstr>Gebruikte lettertypen</vt:lpstr>
      </vt:variant>
      <vt:variant>
        <vt:i4>10</vt:i4>
      </vt:variant>
      <vt:variant>
        <vt:lpstr>Thema</vt:lpstr>
      </vt:variant>
      <vt:variant>
        <vt:i4>2</vt:i4>
      </vt:variant>
      <vt:variant>
        <vt:lpstr>Ingesloten OLE-bronprogramma's</vt:lpstr>
      </vt:variant>
      <vt:variant>
        <vt:i4>1</vt:i4>
      </vt:variant>
      <vt:variant>
        <vt:lpstr>Diatitels</vt:lpstr>
      </vt:variant>
      <vt:variant>
        <vt:i4>17</vt:i4>
      </vt:variant>
    </vt:vector>
  </HeadingPairs>
  <TitlesOfParts>
    <vt:vector size="30" baseType="lpstr">
      <vt:lpstr>Arial</vt:lpstr>
      <vt:lpstr>Arial Black</vt:lpstr>
      <vt:lpstr>Arial Narrow</vt:lpstr>
      <vt:lpstr>Calibri</vt:lpstr>
      <vt:lpstr>Calibri Light</vt:lpstr>
      <vt:lpstr>Corbel</vt:lpstr>
      <vt:lpstr>Futura-Bold</vt:lpstr>
      <vt:lpstr>Helvetica</vt:lpstr>
      <vt:lpstr>Segoe UI Light</vt:lpstr>
      <vt:lpstr>Wingdings</vt:lpstr>
      <vt:lpstr>Kantoorthema</vt:lpstr>
      <vt:lpstr>Blank</vt:lpstr>
      <vt:lpstr>think-cell Slide</vt:lpstr>
      <vt:lpstr>PowerPoint-presentatie</vt:lpstr>
      <vt:lpstr>ketenaanpak containerbinnenvaart   mirt corridor</vt:lpstr>
      <vt:lpstr>Agenda</vt:lpstr>
      <vt:lpstr>Besluittekst MIRT goederencorridor </vt:lpstr>
      <vt:lpstr>Aanleiding</vt:lpstr>
      <vt:lpstr>Mogelijke oorzaken congestie</vt:lpstr>
      <vt:lpstr>Sectormeeting container barge congestion  8 sept 2017</vt:lpstr>
      <vt:lpstr>Structural approach with all stakeholders with      joint projects and initiatives for improvement </vt:lpstr>
      <vt:lpstr>Most important result: market initiatives for bundling of volumes and hubs in port area</vt:lpstr>
      <vt:lpstr>Showcase: frontrunners show that reliability can be achieved. But, against a cost…  </vt:lpstr>
      <vt:lpstr>Samenwerken op corridors</vt:lpstr>
      <vt:lpstr>Barge hubs in Rotterdam en Alblasserdam </vt:lpstr>
      <vt:lpstr>Initiatieven marktpartijen bundelen op MIRT corridors</vt:lpstr>
      <vt:lpstr>Voorbeeld van in te zetten instrumentarium </vt:lpstr>
      <vt:lpstr>Ketenaanpak in samenwerking met regio’s</vt:lpstr>
      <vt:lpstr>Voortgang ketenaanpak containerbinnenvaart </vt:lpstr>
      <vt:lpstr>Rol partijen bij ketenaanpak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Erik van der Veen</dc:creator>
  <cp:lastModifiedBy>Erik van der Veen</cp:lastModifiedBy>
  <cp:revision>1</cp:revision>
  <dcterms:created xsi:type="dcterms:W3CDTF">2020-02-12T11:44:54Z</dcterms:created>
  <dcterms:modified xsi:type="dcterms:W3CDTF">2020-02-12T11:45:24Z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0x010100C27320A3B00CAB48A26C28B63180AA21</vt:lpwstr>
  </property>
</Properties>
</file>